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theme/theme6.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8.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9.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10.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1.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12.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13.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4.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5.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6.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7.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8.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9.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20.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1.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2.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4.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5.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6.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7.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8.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9.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30.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31.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32.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3.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34.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theme/theme35.xml" ContentType="application/vnd.openxmlformats-officedocument.theme+xml"/>
  <Override PartName="/ppt/slideLayouts/slideLayout332.xml" ContentType="application/vnd.openxmlformats-officedocument.presentationml.slideLayout+xml"/>
  <Override PartName="/ppt/theme/theme36.xml" ContentType="application/vnd.openxmlformats-officedocument.theme+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theme/theme37.xml" ContentType="application/vnd.openxmlformats-officedocument.theme+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theme/theme38.xml" ContentType="application/vnd.openxmlformats-officedocument.theme+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heme/themeOverride1.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2.xml" ContentType="application/vnd.openxmlformats-officedocument.themeOverride+xml"/>
  <Override PartName="/ppt/notesSlides/notesSlide23.xml" ContentType="application/vnd.openxmlformats-officedocument.presentationml.notesSlide+xml"/>
  <Override PartName="/ppt/theme/themeOverride3.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heme/themeOverride5.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8.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theme/themeOverride9.xml" ContentType="application/vnd.openxmlformats-officedocument.themeOverr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770" r:id="rId3"/>
    <p:sldMasterId id="2147484028" r:id="rId4"/>
    <p:sldMasterId id="2147484045" r:id="rId5"/>
    <p:sldMasterId id="2147484687" r:id="rId6"/>
    <p:sldMasterId id="2147485192" r:id="rId7"/>
    <p:sldMasterId id="2147487517" r:id="rId8"/>
    <p:sldMasterId id="2147491300" r:id="rId9"/>
    <p:sldMasterId id="2147491993" r:id="rId10"/>
    <p:sldMasterId id="2147492005" r:id="rId11"/>
    <p:sldMasterId id="2147492046" r:id="rId12"/>
    <p:sldMasterId id="2147492085" r:id="rId13"/>
    <p:sldMasterId id="2147492183" r:id="rId14"/>
    <p:sldMasterId id="2147492195" r:id="rId15"/>
    <p:sldMasterId id="2147492207" r:id="rId16"/>
    <p:sldMasterId id="2147492219" r:id="rId17"/>
    <p:sldMasterId id="2147492243" r:id="rId18"/>
    <p:sldMasterId id="2147492255" r:id="rId19"/>
    <p:sldMasterId id="2147492281" r:id="rId20"/>
    <p:sldMasterId id="2147492293" r:id="rId21"/>
    <p:sldMasterId id="2147492305" r:id="rId22"/>
    <p:sldMasterId id="2147492382" r:id="rId23"/>
    <p:sldMasterId id="2147492396" r:id="rId24"/>
    <p:sldMasterId id="2147492420" r:id="rId25"/>
    <p:sldMasterId id="2147492480" r:id="rId26"/>
    <p:sldMasterId id="2147492502" r:id="rId27"/>
    <p:sldMasterId id="2147492507" r:id="rId28"/>
    <p:sldMasterId id="2147492510" r:id="rId29"/>
    <p:sldMasterId id="2147492522" r:id="rId30"/>
    <p:sldMasterId id="2147492534" r:id="rId31"/>
    <p:sldMasterId id="2147492596" r:id="rId32"/>
    <p:sldMasterId id="2147492608" r:id="rId33"/>
    <p:sldMasterId id="2147492620" r:id="rId34"/>
    <p:sldMasterId id="2147492685" r:id="rId35"/>
    <p:sldMasterId id="2147492698" r:id="rId36"/>
    <p:sldMasterId id="2147492702" r:id="rId37"/>
    <p:sldMasterId id="2147492714" r:id="rId38"/>
    <p:sldMasterId id="2147492726" r:id="rId39"/>
  </p:sldMasterIdLst>
  <p:notesMasterIdLst>
    <p:notesMasterId r:id="rId149"/>
  </p:notesMasterIdLst>
  <p:sldIdLst>
    <p:sldId id="443" r:id="rId40"/>
    <p:sldId id="433" r:id="rId41"/>
    <p:sldId id="1186" r:id="rId42"/>
    <p:sldId id="1188" r:id="rId43"/>
    <p:sldId id="1190" r:id="rId44"/>
    <p:sldId id="1191" r:id="rId45"/>
    <p:sldId id="432" r:id="rId46"/>
    <p:sldId id="434" r:id="rId47"/>
    <p:sldId id="1189" r:id="rId48"/>
    <p:sldId id="1187" r:id="rId49"/>
    <p:sldId id="354" r:id="rId50"/>
    <p:sldId id="551" r:id="rId51"/>
    <p:sldId id="552" r:id="rId52"/>
    <p:sldId id="531" r:id="rId53"/>
    <p:sldId id="450" r:id="rId54"/>
    <p:sldId id="1184" r:id="rId55"/>
    <p:sldId id="321" r:id="rId56"/>
    <p:sldId id="323" r:id="rId57"/>
    <p:sldId id="322" r:id="rId58"/>
    <p:sldId id="1183" r:id="rId59"/>
    <p:sldId id="1192" r:id="rId60"/>
    <p:sldId id="724" r:id="rId61"/>
    <p:sldId id="3354" r:id="rId62"/>
    <p:sldId id="539" r:id="rId63"/>
    <p:sldId id="3350" r:id="rId64"/>
    <p:sldId id="1728" r:id="rId65"/>
    <p:sldId id="3349" r:id="rId66"/>
    <p:sldId id="3351" r:id="rId67"/>
    <p:sldId id="603" r:id="rId68"/>
    <p:sldId id="712" r:id="rId69"/>
    <p:sldId id="493" r:id="rId70"/>
    <p:sldId id="540" r:id="rId71"/>
    <p:sldId id="3353" r:id="rId72"/>
    <p:sldId id="314" r:id="rId73"/>
    <p:sldId id="541" r:id="rId74"/>
    <p:sldId id="453" r:id="rId75"/>
    <p:sldId id="454" r:id="rId76"/>
    <p:sldId id="798" r:id="rId77"/>
    <p:sldId id="816" r:id="rId78"/>
    <p:sldId id="817" r:id="rId79"/>
    <p:sldId id="317" r:id="rId80"/>
    <p:sldId id="478" r:id="rId81"/>
    <p:sldId id="542" r:id="rId82"/>
    <p:sldId id="3352" r:id="rId83"/>
    <p:sldId id="682" r:id="rId84"/>
    <p:sldId id="543" r:id="rId85"/>
    <p:sldId id="655" r:id="rId86"/>
    <p:sldId id="546" r:id="rId87"/>
    <p:sldId id="634" r:id="rId88"/>
    <p:sldId id="604" r:id="rId89"/>
    <p:sldId id="612" r:id="rId90"/>
    <p:sldId id="614" r:id="rId91"/>
    <p:sldId id="547" r:id="rId92"/>
    <p:sldId id="821" r:id="rId93"/>
    <p:sldId id="834" r:id="rId94"/>
    <p:sldId id="835" r:id="rId95"/>
    <p:sldId id="836" r:id="rId96"/>
    <p:sldId id="548" r:id="rId97"/>
    <p:sldId id="396" r:id="rId98"/>
    <p:sldId id="553" r:id="rId99"/>
    <p:sldId id="394" r:id="rId100"/>
    <p:sldId id="331" r:id="rId101"/>
    <p:sldId id="333" r:id="rId102"/>
    <p:sldId id="338" r:id="rId103"/>
    <p:sldId id="341" r:id="rId104"/>
    <p:sldId id="343" r:id="rId105"/>
    <p:sldId id="945" r:id="rId106"/>
    <p:sldId id="393" r:id="rId107"/>
    <p:sldId id="413" r:id="rId108"/>
    <p:sldId id="421" r:id="rId109"/>
    <p:sldId id="430" r:id="rId110"/>
    <p:sldId id="431" r:id="rId111"/>
    <p:sldId id="440" r:id="rId112"/>
    <p:sldId id="557" r:id="rId113"/>
    <p:sldId id="517" r:id="rId114"/>
    <p:sldId id="518" r:id="rId115"/>
    <p:sldId id="522" r:id="rId116"/>
    <p:sldId id="523" r:id="rId117"/>
    <p:sldId id="559" r:id="rId118"/>
    <p:sldId id="5206" r:id="rId119"/>
    <p:sldId id="560" r:id="rId120"/>
    <p:sldId id="1185" r:id="rId121"/>
    <p:sldId id="527" r:id="rId122"/>
    <p:sldId id="525" r:id="rId123"/>
    <p:sldId id="526" r:id="rId124"/>
    <p:sldId id="968" r:id="rId125"/>
    <p:sldId id="988" r:id="rId126"/>
    <p:sldId id="618" r:id="rId127"/>
    <p:sldId id="991" r:id="rId128"/>
    <p:sldId id="563" r:id="rId129"/>
    <p:sldId id="1025" r:id="rId130"/>
    <p:sldId id="884" r:id="rId131"/>
    <p:sldId id="885" r:id="rId132"/>
    <p:sldId id="562" r:id="rId133"/>
    <p:sldId id="1193" r:id="rId134"/>
    <p:sldId id="1027" r:id="rId135"/>
    <p:sldId id="1028" r:id="rId136"/>
    <p:sldId id="1044" r:id="rId137"/>
    <p:sldId id="1079" r:id="rId138"/>
    <p:sldId id="915" r:id="rId139"/>
    <p:sldId id="1197" r:id="rId140"/>
    <p:sldId id="444" r:id="rId141"/>
    <p:sldId id="1198" r:id="rId142"/>
    <p:sldId id="1199" r:id="rId143"/>
    <p:sldId id="1200" r:id="rId144"/>
    <p:sldId id="428" r:id="rId145"/>
    <p:sldId id="1142" r:id="rId146"/>
    <p:sldId id="449" r:id="rId147"/>
    <p:sldId id="1143" r:id="rId14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042"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085"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124"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17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5205" algn="l" defTabSz="457042" rtl="0" eaLnBrk="1" latinLnBrk="0" hangingPunct="1">
      <a:defRPr sz="2400" kern="1200">
        <a:solidFill>
          <a:schemeClr val="tx1"/>
        </a:solidFill>
        <a:latin typeface="Arial" charset="0"/>
        <a:ea typeface="ＭＳ Ｐゴシック" charset="0"/>
        <a:cs typeface="ＭＳ Ｐゴシック" charset="0"/>
      </a:defRPr>
    </a:lvl6pPr>
    <a:lvl7pPr marL="2742248" algn="l" defTabSz="457042" rtl="0" eaLnBrk="1" latinLnBrk="0" hangingPunct="1">
      <a:defRPr sz="2400" kern="1200">
        <a:solidFill>
          <a:schemeClr val="tx1"/>
        </a:solidFill>
        <a:latin typeface="Arial" charset="0"/>
        <a:ea typeface="ＭＳ Ｐゴシック" charset="0"/>
        <a:cs typeface="ＭＳ Ｐゴシック" charset="0"/>
      </a:defRPr>
    </a:lvl7pPr>
    <a:lvl8pPr marL="3199289" algn="l" defTabSz="457042" rtl="0" eaLnBrk="1" latinLnBrk="0" hangingPunct="1">
      <a:defRPr sz="2400" kern="1200">
        <a:solidFill>
          <a:schemeClr val="tx1"/>
        </a:solidFill>
        <a:latin typeface="Arial" charset="0"/>
        <a:ea typeface="ＭＳ Ｐゴシック" charset="0"/>
        <a:cs typeface="ＭＳ Ｐゴシック" charset="0"/>
      </a:defRPr>
    </a:lvl8pPr>
    <a:lvl9pPr marL="3656328" algn="l" defTabSz="457042"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C394F4CC-D3B7-6642-B5D5-732B6E6EDD8A}">
          <p14:sldIdLst>
            <p14:sldId id="443"/>
            <p14:sldId id="433"/>
            <p14:sldId id="1186"/>
            <p14:sldId id="1188"/>
            <p14:sldId id="1190"/>
            <p14:sldId id="1191"/>
            <p14:sldId id="432"/>
            <p14:sldId id="434"/>
            <p14:sldId id="1189"/>
            <p14:sldId id="1187"/>
            <p14:sldId id="354"/>
            <p14:sldId id="551"/>
            <p14:sldId id="552"/>
            <p14:sldId id="531"/>
            <p14:sldId id="450"/>
            <p14:sldId id="1184"/>
            <p14:sldId id="321"/>
            <p14:sldId id="323"/>
            <p14:sldId id="322"/>
            <p14:sldId id="1183"/>
            <p14:sldId id="1192"/>
            <p14:sldId id="724"/>
            <p14:sldId id="3354"/>
          </p14:sldIdLst>
        </p14:section>
        <p14:section name="Chapters" id="{1C32C851-4254-444F-B344-4937F9C59C31}">
          <p14:sldIdLst>
            <p14:sldId id="539"/>
            <p14:sldId id="3350"/>
            <p14:sldId id="1728"/>
            <p14:sldId id="3349"/>
            <p14:sldId id="3351"/>
            <p14:sldId id="603"/>
            <p14:sldId id="712"/>
            <p14:sldId id="493"/>
            <p14:sldId id="540"/>
            <p14:sldId id="3353"/>
            <p14:sldId id="314"/>
            <p14:sldId id="541"/>
            <p14:sldId id="453"/>
            <p14:sldId id="454"/>
            <p14:sldId id="798"/>
            <p14:sldId id="816"/>
            <p14:sldId id="817"/>
            <p14:sldId id="317"/>
            <p14:sldId id="478"/>
            <p14:sldId id="542"/>
            <p14:sldId id="3352"/>
            <p14:sldId id="682"/>
            <p14:sldId id="543"/>
            <p14:sldId id="655"/>
            <p14:sldId id="546"/>
            <p14:sldId id="634"/>
            <p14:sldId id="604"/>
            <p14:sldId id="612"/>
            <p14:sldId id="614"/>
            <p14:sldId id="547"/>
            <p14:sldId id="821"/>
            <p14:sldId id="834"/>
            <p14:sldId id="835"/>
            <p14:sldId id="836"/>
            <p14:sldId id="548"/>
            <p14:sldId id="396"/>
            <p14:sldId id="553"/>
            <p14:sldId id="394"/>
            <p14:sldId id="331"/>
            <p14:sldId id="333"/>
            <p14:sldId id="338"/>
            <p14:sldId id="341"/>
            <p14:sldId id="343"/>
            <p14:sldId id="945"/>
            <p14:sldId id="393"/>
            <p14:sldId id="413"/>
            <p14:sldId id="421"/>
            <p14:sldId id="430"/>
            <p14:sldId id="431"/>
            <p14:sldId id="440"/>
            <p14:sldId id="557"/>
            <p14:sldId id="517"/>
            <p14:sldId id="518"/>
            <p14:sldId id="522"/>
            <p14:sldId id="523"/>
            <p14:sldId id="559"/>
            <p14:sldId id="5206"/>
            <p14:sldId id="560"/>
            <p14:sldId id="1185"/>
            <p14:sldId id="527"/>
            <p14:sldId id="525"/>
            <p14:sldId id="526"/>
            <p14:sldId id="968"/>
            <p14:sldId id="988"/>
            <p14:sldId id="618"/>
            <p14:sldId id="991"/>
            <p14:sldId id="563"/>
            <p14:sldId id="1025"/>
            <p14:sldId id="884"/>
            <p14:sldId id="885"/>
            <p14:sldId id="562"/>
            <p14:sldId id="1193"/>
            <p14:sldId id="1027"/>
            <p14:sldId id="1028"/>
            <p14:sldId id="1044"/>
            <p14:sldId id="1079"/>
            <p14:sldId id="915"/>
          </p14:sldIdLst>
        </p14:section>
        <p14:section name="Conclusion" id="{236AD248-FBE8-F94E-B893-8636FB0FB2DB}">
          <p14:sldIdLst>
            <p14:sldId id="1197"/>
            <p14:sldId id="444"/>
            <p14:sldId id="1198"/>
            <p14:sldId id="1199"/>
            <p14:sldId id="1200"/>
            <p14:sldId id="428"/>
            <p14:sldId id="1142"/>
            <p14:sldId id="449"/>
            <p14:sldId id="114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722"/>
    <a:srgbClr val="FFFFFF"/>
    <a:srgbClr val="000000"/>
    <a:srgbClr val="F1FF80"/>
    <a:srgbClr val="B7CF5A"/>
    <a:srgbClr val="C2DA5E"/>
    <a:srgbClr val="93DA4D"/>
    <a:srgbClr val="6BCBF4"/>
    <a:srgbClr val="62B8DB"/>
    <a:srgbClr val="F5D8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597" autoAdjust="0"/>
    <p:restoredTop sz="65600" autoAdjust="0"/>
  </p:normalViewPr>
  <p:slideViewPr>
    <p:cSldViewPr>
      <p:cViewPr varScale="1">
        <p:scale>
          <a:sx n="76" d="100"/>
          <a:sy n="76" d="100"/>
        </p:scale>
        <p:origin x="208" y="536"/>
      </p:cViewPr>
      <p:guideLst>
        <p:guide orient="horz" pos="2160"/>
        <p:guide pos="2880"/>
      </p:guideLst>
    </p:cSldViewPr>
  </p:slideViewPr>
  <p:outlineViewPr>
    <p:cViewPr>
      <p:scale>
        <a:sx n="33" d="100"/>
        <a:sy n="33" d="100"/>
      </p:scale>
      <p:origin x="0" y="18344"/>
    </p:cViewPr>
  </p:outlineViewPr>
  <p:notesTextViewPr>
    <p:cViewPr>
      <p:scale>
        <a:sx n="200" d="100"/>
        <a:sy n="200" d="100"/>
      </p:scale>
      <p:origin x="0" y="0"/>
    </p:cViewPr>
  </p:notesTextViewPr>
  <p:sorterViewPr>
    <p:cViewPr>
      <p:scale>
        <a:sx n="50" d="100"/>
        <a:sy n="50" d="100"/>
      </p:scale>
      <p:origin x="0" y="219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notesMaster" Target="notesMasters/notesMaster1.xml"/><Relationship Id="rId5" Type="http://schemas.openxmlformats.org/officeDocument/2006/relationships/slideMaster" Target="slideMasters/slideMaster5.xml"/><Relationship Id="rId95" Type="http://schemas.openxmlformats.org/officeDocument/2006/relationships/slide" Target="slides/slide56.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4.xml"/><Relationship Id="rId48" Type="http://schemas.openxmlformats.org/officeDocument/2006/relationships/slide" Target="slides/slide9.xml"/><Relationship Id="rId64" Type="http://schemas.openxmlformats.org/officeDocument/2006/relationships/slide" Target="slides/slide25.xml"/><Relationship Id="rId69" Type="http://schemas.openxmlformats.org/officeDocument/2006/relationships/slide" Target="slides/slide30.xml"/><Relationship Id="rId113" Type="http://schemas.openxmlformats.org/officeDocument/2006/relationships/slide" Target="slides/slide74.xml"/><Relationship Id="rId118" Type="http://schemas.openxmlformats.org/officeDocument/2006/relationships/slide" Target="slides/slide79.xml"/><Relationship Id="rId134" Type="http://schemas.openxmlformats.org/officeDocument/2006/relationships/slide" Target="slides/slide95.xml"/><Relationship Id="rId139" Type="http://schemas.openxmlformats.org/officeDocument/2006/relationships/slide" Target="slides/slide100.xml"/><Relationship Id="rId80" Type="http://schemas.openxmlformats.org/officeDocument/2006/relationships/slide" Target="slides/slide41.xml"/><Relationship Id="rId85" Type="http://schemas.openxmlformats.org/officeDocument/2006/relationships/slide" Target="slides/slide46.xml"/><Relationship Id="rId150" Type="http://schemas.openxmlformats.org/officeDocument/2006/relationships/presProps" Target="presProps.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08" Type="http://schemas.openxmlformats.org/officeDocument/2006/relationships/slide" Target="slides/slide69.xml"/><Relationship Id="rId124" Type="http://schemas.openxmlformats.org/officeDocument/2006/relationships/slide" Target="slides/slide85.xml"/><Relationship Id="rId129" Type="http://schemas.openxmlformats.org/officeDocument/2006/relationships/slide" Target="slides/slide90.xml"/><Relationship Id="rId54" Type="http://schemas.openxmlformats.org/officeDocument/2006/relationships/slide" Target="slides/slide15.xml"/><Relationship Id="rId70" Type="http://schemas.openxmlformats.org/officeDocument/2006/relationships/slide" Target="slides/slide31.xml"/><Relationship Id="rId75" Type="http://schemas.openxmlformats.org/officeDocument/2006/relationships/slide" Target="slides/slide36.xml"/><Relationship Id="rId91" Type="http://schemas.openxmlformats.org/officeDocument/2006/relationships/slide" Target="slides/slide52.xml"/><Relationship Id="rId96" Type="http://schemas.openxmlformats.org/officeDocument/2006/relationships/slide" Target="slides/slide57.xml"/><Relationship Id="rId140" Type="http://schemas.openxmlformats.org/officeDocument/2006/relationships/slide" Target="slides/slide101.xml"/><Relationship Id="rId145"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119" Type="http://schemas.openxmlformats.org/officeDocument/2006/relationships/slide" Target="slides/slide80.xml"/><Relationship Id="rId44" Type="http://schemas.openxmlformats.org/officeDocument/2006/relationships/slide" Target="slides/slide5.xml"/><Relationship Id="rId60" Type="http://schemas.openxmlformats.org/officeDocument/2006/relationships/slide" Target="slides/slide21.xml"/><Relationship Id="rId65" Type="http://schemas.openxmlformats.org/officeDocument/2006/relationships/slide" Target="slides/slide26.xml"/><Relationship Id="rId81" Type="http://schemas.openxmlformats.org/officeDocument/2006/relationships/slide" Target="slides/slide42.xml"/><Relationship Id="rId86" Type="http://schemas.openxmlformats.org/officeDocument/2006/relationships/slide" Target="slides/slide47.xml"/><Relationship Id="rId130" Type="http://schemas.openxmlformats.org/officeDocument/2006/relationships/slide" Target="slides/slide91.xml"/><Relationship Id="rId135" Type="http://schemas.openxmlformats.org/officeDocument/2006/relationships/slide" Target="slides/slide96.xml"/><Relationship Id="rId151"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70.xml"/><Relationship Id="rId34" Type="http://schemas.openxmlformats.org/officeDocument/2006/relationships/slideMaster" Target="slideMasters/slideMaster34.xml"/><Relationship Id="rId50" Type="http://schemas.openxmlformats.org/officeDocument/2006/relationships/slide" Target="slides/slide11.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04" Type="http://schemas.openxmlformats.org/officeDocument/2006/relationships/slide" Target="slides/slide65.xml"/><Relationship Id="rId120" Type="http://schemas.openxmlformats.org/officeDocument/2006/relationships/slide" Target="slides/slide81.xml"/><Relationship Id="rId125" Type="http://schemas.openxmlformats.org/officeDocument/2006/relationships/slide" Target="slides/slide86.xml"/><Relationship Id="rId141" Type="http://schemas.openxmlformats.org/officeDocument/2006/relationships/slide" Target="slides/slide102.xml"/><Relationship Id="rId146" Type="http://schemas.openxmlformats.org/officeDocument/2006/relationships/slide" Target="slides/slide107.xml"/><Relationship Id="rId7" Type="http://schemas.openxmlformats.org/officeDocument/2006/relationships/slideMaster" Target="slideMasters/slideMaster7.xml"/><Relationship Id="rId71" Type="http://schemas.openxmlformats.org/officeDocument/2006/relationships/slide" Target="slides/slide32.xml"/><Relationship Id="rId92" Type="http://schemas.openxmlformats.org/officeDocument/2006/relationships/slide" Target="slides/slide5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15" Type="http://schemas.openxmlformats.org/officeDocument/2006/relationships/slide" Target="slides/slide76.xml"/><Relationship Id="rId131" Type="http://schemas.openxmlformats.org/officeDocument/2006/relationships/slide" Target="slides/slide92.xml"/><Relationship Id="rId136" Type="http://schemas.openxmlformats.org/officeDocument/2006/relationships/slide" Target="slides/slide97.xml"/><Relationship Id="rId61" Type="http://schemas.openxmlformats.org/officeDocument/2006/relationships/slide" Target="slides/slide22.xml"/><Relationship Id="rId82" Type="http://schemas.openxmlformats.org/officeDocument/2006/relationships/slide" Target="slides/slide43.xml"/><Relationship Id="rId152"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8" Type="http://schemas.openxmlformats.org/officeDocument/2006/relationships/slideMaster" Target="slideMasters/slideMaster8.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4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en-US"/>
          </a:p>
        </p:txBody>
      </p:sp>
      <p:sp>
        <p:nvSpPr>
          <p:cNvPr id="262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614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15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4817AE6-2AD1-6342-9A47-5FCA98C94FA0}" type="slidenum">
              <a:rPr lang="en-US"/>
              <a:pPr>
                <a:defRPr/>
              </a:pPr>
              <a:t>‹#›</a:t>
            </a:fld>
            <a:endParaRPr lang="en-US"/>
          </a:p>
        </p:txBody>
      </p:sp>
    </p:spTree>
    <p:extLst>
      <p:ext uri="{BB962C8B-B14F-4D97-AF65-F5344CB8AC3E}">
        <p14:creationId xmlns:p14="http://schemas.microsoft.com/office/powerpoint/2010/main" val="22948438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042"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085"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124"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17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5205" algn="l" defTabSz="457042" rtl="0" eaLnBrk="1" latinLnBrk="0" hangingPunct="1">
      <a:defRPr sz="1200" kern="1200">
        <a:solidFill>
          <a:schemeClr val="tx1"/>
        </a:solidFill>
        <a:latin typeface="+mn-lt"/>
        <a:ea typeface="+mn-ea"/>
        <a:cs typeface="+mn-cs"/>
      </a:defRPr>
    </a:lvl6pPr>
    <a:lvl7pPr marL="2742248" algn="l" defTabSz="457042" rtl="0" eaLnBrk="1" latinLnBrk="0" hangingPunct="1">
      <a:defRPr sz="1200" kern="1200">
        <a:solidFill>
          <a:schemeClr val="tx1"/>
        </a:solidFill>
        <a:latin typeface="+mn-lt"/>
        <a:ea typeface="+mn-ea"/>
        <a:cs typeface="+mn-cs"/>
      </a:defRPr>
    </a:lvl7pPr>
    <a:lvl8pPr marL="3199289" algn="l" defTabSz="457042" rtl="0" eaLnBrk="1" latinLnBrk="0" hangingPunct="1">
      <a:defRPr sz="1200" kern="1200">
        <a:solidFill>
          <a:schemeClr val="tx1"/>
        </a:solidFill>
        <a:latin typeface="+mn-lt"/>
        <a:ea typeface="+mn-ea"/>
        <a:cs typeface="+mn-cs"/>
      </a:defRPr>
    </a:lvl8pPr>
    <a:lvl9pPr marL="3656328" algn="l" defTabSz="4570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678153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Others thought them cannibals. The uninformed watching world said, “Didn’t Jesus say to eat my body and drink my blood?”</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5707429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Paul had planted churches throughout the whole eastern part of the Roman Empire. This left the impression with some westerners that Christianity was only an eastern religion.</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t>Paul had written six inspired letters on his three mission trips from Antioch to Greece.</a:t>
            </a:r>
          </a:p>
          <a:p>
            <a:pPr marL="0" marR="0" lvl="4" indent="0" algn="l" defTabSz="914400" rtl="0" eaLnBrk="0" fontAlgn="base" latinLnBrk="0" hangingPunct="0">
              <a:lnSpc>
                <a:spcPct val="100000"/>
              </a:lnSpc>
              <a:spcBef>
                <a:spcPct val="30000"/>
              </a:spcBef>
              <a:spcAft>
                <a:spcPct val="0"/>
              </a:spcAft>
              <a:buClrTx/>
              <a:buSzTx/>
              <a:buFontTx/>
              <a:buNone/>
              <a:tabLst/>
              <a:defRPr/>
            </a:pPr>
            <a:r>
              <a:rPr lang="en-SG" dirty="0"/>
              <a:t>By this time, the Jews had the gospel of Matthew that was directed towards Jewish readers. Matthew gave evidences for Jesus as the long-awaited Messiah, or ruler promised in the OT.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11</a:t>
            </a:fld>
            <a:endParaRPr lang="en-US"/>
          </a:p>
        </p:txBody>
      </p:sp>
    </p:spTree>
    <p:extLst>
      <p:ext uri="{BB962C8B-B14F-4D97-AF65-F5344CB8AC3E}">
        <p14:creationId xmlns:p14="http://schemas.microsoft.com/office/powerpoint/2010/main" val="13925193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17635FD-A3D0-A544-B424-88E21819FE7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1016835" name="Rectangle 1026"/>
          <p:cNvSpPr>
            <a:spLocks noGrp="1" noRot="1" noChangeAspect="1" noChangeArrowheads="1"/>
          </p:cNvSpPr>
          <p:nvPr>
            <p:ph type="sldImg"/>
          </p:nvPr>
        </p:nvSpPr>
        <p:spPr>
          <a:solidFill>
            <a:srgbClr val="FFFFFF"/>
          </a:solidFill>
          <a:ln/>
        </p:spPr>
      </p:sp>
      <p:sp>
        <p:nvSpPr>
          <p:cNvPr id="1016836"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Times New Roman" charset="0"/>
              <a:ea typeface="ＭＳ Ｐゴシック" charset="-128"/>
              <a:cs typeface="ＭＳ Ｐゴシック" charset="-128"/>
            </a:endParaRPr>
          </a:p>
        </p:txBody>
      </p:sp>
    </p:spTree>
    <p:extLst>
      <p:ext uri="{BB962C8B-B14F-4D97-AF65-F5344CB8AC3E}">
        <p14:creationId xmlns:p14="http://schemas.microsoft.com/office/powerpoint/2010/main" val="40380015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Jerusalem to Illyricum represented the eastern part of the Empire. No wonder many Gentiles thought that Christians were easterners following an eastern, Jewish Jesus!</a:t>
            </a:r>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13</a:t>
            </a:fld>
            <a:endParaRPr lang="en-US"/>
          </a:p>
        </p:txBody>
      </p:sp>
    </p:spTree>
    <p:extLst>
      <p:ext uri="{BB962C8B-B14F-4D97-AF65-F5344CB8AC3E}">
        <p14:creationId xmlns:p14="http://schemas.microsoft.com/office/powerpoint/2010/main" val="24324114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Today the opposite is claimed—that Christianity is a Western Religion</a:t>
            </a:r>
            <a:r>
              <a:rPr lang="en-SG" sz="1200" kern="1200" dirty="0">
                <a:solidFill>
                  <a:schemeClr val="tx1"/>
                </a:solidFill>
                <a:effectLst/>
                <a:latin typeface="Arial" charset="0"/>
                <a:ea typeface="ＭＳ Ｐゴシック" charset="-128"/>
                <a:cs typeface="ＭＳ Ｐゴシック" charset="-128"/>
              </a:rPr>
              <a:t>.</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14</a:t>
            </a:fld>
            <a:endParaRPr lang="en-US"/>
          </a:p>
        </p:txBody>
      </p:sp>
    </p:spTree>
    <p:extLst>
      <p:ext uri="{BB962C8B-B14F-4D97-AF65-F5344CB8AC3E}">
        <p14:creationId xmlns:p14="http://schemas.microsoft.com/office/powerpoint/2010/main" val="35422131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By this time, the Jews had the gospel of Matthew that was directed towards Jewish readers. Matthew gave evidences for Jesus as the long-awaited Messiah, or ruler promised in the OT</a:t>
            </a:r>
            <a:r>
              <a:rPr lang="en-SG" sz="1200" kern="1200" dirty="0">
                <a:solidFill>
                  <a:schemeClr val="tx1"/>
                </a:solidFill>
                <a:effectLst/>
                <a:latin typeface="Arial" charset="0"/>
                <a:ea typeface="ＭＳ Ｐゴシック" charset="-128"/>
                <a:cs typeface="ＭＳ Ｐゴシック" charset="-128"/>
              </a:rPr>
              <a:t>. But now after the East was reached was the time for Luke to present Jesus to the westerners. Paul was awaiting trial for two years in Israel. Luke was with him and in the perfect time and place to write a history of Jesus for Gentiles.</a:t>
            </a:r>
          </a:p>
          <a:p>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16</a:t>
            </a:fld>
            <a:endParaRPr lang="en-US"/>
          </a:p>
        </p:txBody>
      </p:sp>
    </p:spTree>
    <p:extLst>
      <p:ext uri="{BB962C8B-B14F-4D97-AF65-F5344CB8AC3E}">
        <p14:creationId xmlns:p14="http://schemas.microsoft.com/office/powerpoint/2010/main" val="222277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Yet there was no corresponding gospel written for a Gentile audience. Who could write an account of the life of Christ for this even larger group that had no OT background? Gentiles are less nationalistic, more philosophical, and especially needed evidence how this “eastern Savior” impacted them.</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17</a:t>
            </a:fld>
            <a:endParaRPr lang="en-US"/>
          </a:p>
        </p:txBody>
      </p:sp>
    </p:spTree>
    <p:extLst>
      <p:ext uri="{BB962C8B-B14F-4D97-AF65-F5344CB8AC3E}">
        <p14:creationId xmlns:p14="http://schemas.microsoft.com/office/powerpoint/2010/main" val="32152266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F4E2A4A-786C-C14F-870E-938011F9E8C4}"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67266" name="Rectangle 2"/>
          <p:cNvSpPr>
            <a:spLocks noGrp="1" noRot="1" noChangeAspect="1" noChangeArrowheads="1" noTextEdit="1"/>
          </p:cNvSpPr>
          <p:nvPr>
            <p:ph type="sldImg"/>
          </p:nvPr>
        </p:nvSpPr>
        <p:spPr>
          <a:ln/>
        </p:spPr>
      </p:sp>
      <p:sp>
        <p:nvSpPr>
          <p:cNvPr id="2672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dirty="0">
                <a:latin typeface="Times" charset="0"/>
                <a:ea typeface="ＭＳ Ｐゴシック" charset="0"/>
                <a:cs typeface="ＭＳ Ｐゴシック" charset="0"/>
              </a:rPr>
              <a:t>Even today some ladies are waiting for the perfect man. Well, wait no longer!</a:t>
            </a:r>
          </a:p>
        </p:txBody>
      </p:sp>
    </p:spTree>
    <p:extLst>
      <p:ext uri="{BB962C8B-B14F-4D97-AF65-F5344CB8AC3E}">
        <p14:creationId xmlns:p14="http://schemas.microsoft.com/office/powerpoint/2010/main" val="42222808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1CB6044-525F-4345-8E5E-7440DA61C5B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9314" name="Rectangle 2"/>
          <p:cNvSpPr>
            <a:spLocks noGrp="1" noRot="1" noChangeAspect="1" noChangeArrowheads="1"/>
          </p:cNvSpPr>
          <p:nvPr>
            <p:ph type="sldImg"/>
          </p:nvPr>
        </p:nvSpPr>
        <p:spPr>
          <a:solidFill>
            <a:srgbClr val="FFFFFF"/>
          </a:solidFill>
          <a:ln/>
        </p:spPr>
      </p:sp>
      <p:sp>
        <p:nvSpPr>
          <p:cNvPr id="269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748179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FF132-6C85-FB44-845C-71C568F81835}" type="slidenum">
              <a:rPr lang="en-US" sz="1200">
                <a:solidFill>
                  <a:srgbClr val="000000"/>
                </a:solidFill>
                <a:latin typeface="Times New Roman" charset="0"/>
              </a:rPr>
              <a:pPr eaLnBrk="1" hangingPunct="1"/>
              <a:t>20</a:t>
            </a:fld>
            <a:endParaRPr lang="en-US" sz="1200">
              <a:solidFill>
                <a:srgbClr val="000000"/>
              </a:solidFill>
              <a:latin typeface="Times New Roman"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Enter Dr Luke. A detailed man, medical doctor, and single man, Luke was ideally suited to write this account. He also had traveled with Paul on his journeys and, as a Gentile himself, he knew the Gentile mind.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9141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Tell me if you believe these claims:</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Many conspiracy theories surround the US dollar bill. </a:t>
            </a:r>
            <a:endParaRPr lang="en-US" dirty="0">
              <a:cs typeface="ＭＳ Ｐゴシック" charset="0"/>
            </a:endParaRPr>
          </a:p>
        </p:txBody>
      </p:sp>
    </p:spTree>
    <p:extLst>
      <p:ext uri="{BB962C8B-B14F-4D97-AF65-F5344CB8AC3E}">
        <p14:creationId xmlns:p14="http://schemas.microsoft.com/office/powerpoint/2010/main" val="33553195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FF132-6C85-FB44-845C-71C568F81835}" type="slidenum">
              <a:rPr lang="en-US" sz="1200">
                <a:solidFill>
                  <a:srgbClr val="000000"/>
                </a:solidFill>
                <a:latin typeface="Times New Roman" charset="0"/>
              </a:rPr>
              <a:pPr eaLnBrk="1" hangingPunct="1"/>
              <a:t>21</a:t>
            </a:fld>
            <a:endParaRPr lang="en-US" sz="1200">
              <a:solidFill>
                <a:srgbClr val="000000"/>
              </a:solidFill>
              <a:latin typeface="Times New Roman"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Who was Theophilus? His name means “one who loves God".” As a believer, he likely funded Luke’s travel and research for this gospel.</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833970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eaLnBrk="1" hangingPunct="1">
              <a:defRPr/>
            </a:pPr>
            <a:fld id="{A5007DF3-68B0-104C-A2F8-1D04BFF94CFB}" type="slidenum">
              <a:rPr lang="en-US" sz="1200" smtClean="0">
                <a:solidFill>
                  <a:srgbClr val="000000"/>
                </a:solidFill>
                <a:latin typeface="26" charset="0"/>
              </a:rPr>
              <a:pPr eaLnBrk="1" hangingPunct="1">
                <a:defRPr/>
              </a:pPr>
              <a:t>22</a:t>
            </a:fld>
            <a:endParaRPr lang="en-US" sz="1200">
              <a:solidFill>
                <a:srgbClr val="000000"/>
              </a:solidFill>
              <a:latin typeface="26"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SG" dirty="0">
                <a:ea typeface="ＭＳ Ｐゴシック" charset="0"/>
                <a:cs typeface="ＭＳ Ｐゴシック" charset="0"/>
              </a:rPr>
              <a:t>But how could Luke get the time to write when they were so busy traveling?</a:t>
            </a:r>
          </a:p>
          <a:p>
            <a:pPr eaLnBrk="1" hangingPunct="1"/>
            <a:r>
              <a:rPr lang="en-SG" dirty="0">
                <a:ea typeface="ＭＳ Ｐゴシック" charset="0"/>
                <a:cs typeface="ＭＳ Ｐゴシック" charset="0"/>
              </a:rPr>
              <a:t>Paul had just finished his third missionary journey with the plan to briefly return to Jerusalem with the Gentile offering for the Jewish saints (cf. Rom 15).</a:t>
            </a:r>
          </a:p>
          <a:p>
            <a:pPr eaLnBrk="1" hangingPunct="1"/>
            <a:r>
              <a:rPr lang="en-SG" dirty="0">
                <a:ea typeface="ＭＳ Ｐゴシック" charset="0"/>
                <a:cs typeface="ＭＳ Ｐゴシック" charset="0"/>
              </a:rPr>
              <a:t>However, a riot in Jerusalem led to his arrest and imprisonment in Caesarea for two years (Acts 21). Paul was in jail, but Luke was not during AD 57-59. Based from the Roman headquarters in Israel called Caesarea, it was the ideal time and place for Luke to travel around Israel for his research. Jesus had lived there only 25 years earlier, so many people would be available to interview—as would be the case if you were to write a book about events 25 years ago.</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What ways can we consider to help us be confident about what we have been taught?</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001505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FF132-6C85-FB44-845C-71C568F81835}"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Luke’s sources were credible for skeptical Gentiles and to achieve his purpose to confirm the faith of Theophilus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4054530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9BFF132-6C85-FB44-845C-71C568F81835}"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pre-public life in his advent and ministry preparation shows God's orderly and sovereignly directed plan in a Semitic context but with universal overtones.</a:t>
            </a:r>
            <a:r>
              <a:rPr lang="en-SG" dirty="0">
                <a:effectLst/>
              </a:rPr>
              <a:t> </a:t>
            </a:r>
          </a:p>
          <a:p>
            <a:pPr eaLnBrk="1" hangingPunct="1"/>
            <a:r>
              <a:rPr lang="en-US" sz="1200" kern="1200" dirty="0">
                <a:solidFill>
                  <a:schemeClr val="tx1"/>
                </a:solidFill>
                <a:effectLst/>
                <a:latin typeface="Arial" charset="0"/>
                <a:ea typeface="ＭＳ Ｐゴシック" charset="-128"/>
                <a:cs typeface="ＭＳ Ｐゴシック" charset="-128"/>
              </a:rPr>
              <a:t>Christ’s advent in the infancy narratives of John and Jesus shows God sovereignly provided Jesus as Israel’s Messiah, the world’s Savior, and the Son of God (1:5–2:52).</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664104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29</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ＭＳ Ｐゴシック" charset="-128"/>
                <a:cs typeface="ＭＳ Ｐゴシック" charset="-128"/>
              </a:rPr>
              <a:t>The announcements of the births of John and Jesus reveal in their Old Testament allusions that Jesus is truly Israel’s Messiah (1:5-56).</a:t>
            </a:r>
            <a:r>
              <a:rPr lang="en-SG" dirty="0">
                <a:effectLst/>
              </a:rPr>
              <a:t> </a:t>
            </a:r>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B2F6E5C-C91E-0749-ABD7-AFBB450BC950}" type="slidenum">
              <a:rPr lang="en-US" sz="1200">
                <a:solidFill>
                  <a:srgbClr val="000000"/>
                </a:solidFill>
              </a:rPr>
              <a:pPr/>
              <a:t>30</a:t>
            </a:fld>
            <a:endParaRPr lang="en-US" sz="1200">
              <a:solidFill>
                <a:srgbClr val="000000"/>
              </a:solidFill>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kern="1200" dirty="0">
                <a:solidFill>
                  <a:schemeClr val="tx1"/>
                </a:solidFill>
                <a:effectLst/>
                <a:latin typeface="Arial" charset="0"/>
                <a:ea typeface="ＭＳ Ｐゴシック" charset="-128"/>
                <a:cs typeface="ＭＳ Ｐゴシック" charset="-128"/>
              </a:rPr>
              <a:t>Miraculous births of John and Jesus show that God controls all things—from barren women to the dictates of kings—to give Israel’s Messiah to the world (1:57–2:20).</a:t>
            </a:r>
            <a:r>
              <a:rPr lang="en-SG" dirty="0">
                <a:effectLst/>
              </a:rPr>
              <a:t> </a:t>
            </a:r>
            <a:endParaRPr lang="en-US" dirty="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Here we see the universal appeal of the gospel in Luke. </a:t>
            </a:r>
            <a:r>
              <a:rPr lang="en-US" sz="1200" kern="1200" dirty="0">
                <a:solidFill>
                  <a:schemeClr val="tx1"/>
                </a:solidFill>
                <a:effectLst/>
                <a:latin typeface="Arial" charset="0"/>
                <a:ea typeface="ＭＳ Ｐゴシック" charset="-128"/>
                <a:cs typeface="ＭＳ Ｐゴシック" charset="-128"/>
              </a:rPr>
              <a:t>Luke clearly has Gentiles in mind, for he translates Aramaic terms, traces Christ's genealogy back to Adam, refers to Roman rulers for dating, avoids mentioning fulfillment of prophecies, quotes the Septuagint, and explains Jewish customs and Israel’s geography. </a:t>
            </a:r>
            <a:endParaRPr lang="en-US" dirty="0"/>
          </a:p>
        </p:txBody>
      </p:sp>
    </p:spTree>
    <p:extLst>
      <p:ext uri="{BB962C8B-B14F-4D97-AF65-F5344CB8AC3E}">
        <p14:creationId xmlns:p14="http://schemas.microsoft.com/office/powerpoint/2010/main" val="33791584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Who says this?</a:t>
            </a:r>
          </a:p>
          <a:p>
            <a:r>
              <a:rPr lang="en-US" dirty="0">
                <a:cs typeface="ＭＳ Ｐゴシック" charset="0"/>
              </a:rPr>
              <a:t>• Yes, Richard Dawkins!</a:t>
            </a:r>
          </a:p>
        </p:txBody>
      </p:sp>
    </p:spTree>
    <p:extLst>
      <p:ext uri="{BB962C8B-B14F-4D97-AF65-F5344CB8AC3E}">
        <p14:creationId xmlns:p14="http://schemas.microsoft.com/office/powerpoint/2010/main" val="40992787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DCB1E58-C9F4-3B47-BDC1-32B878E4F595}" type="slidenum">
              <a:rPr lang="en-US" sz="1200">
                <a:solidFill>
                  <a:srgbClr val="000000"/>
                </a:solidFill>
                <a:latin typeface="Calibri" charset="0"/>
              </a:rPr>
              <a:pPr eaLnBrk="1" hangingPunct="1"/>
              <a:t>41</a:t>
            </a:fld>
            <a:endParaRPr lang="en-US" sz="1200">
              <a:solidFill>
                <a:srgbClr val="000000"/>
              </a:solidFill>
              <a:latin typeface="Calibri" charset="0"/>
            </a:endParaRPr>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fld id="{20D38038-005D-BC4E-9359-3B677DBBF935}" type="slidenum">
              <a:rPr lang="en-US" sz="1200" b="0">
                <a:solidFill>
                  <a:prstClr val="black"/>
                </a:solidFill>
                <a:latin typeface="Times" charset="0"/>
              </a:rPr>
              <a:pPr/>
              <a:t>42</a:t>
            </a:fld>
            <a:endParaRPr lang="en-US" sz="1200" b="0">
              <a:solidFill>
                <a:prstClr val="black"/>
              </a:solidFill>
              <a:latin typeface="Times"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b="0" dirty="0">
                <a:solidFill>
                  <a:srgbClr val="000000"/>
                </a:solidFill>
                <a:latin typeface="Times New Roman" charset="0"/>
                <a:ea typeface="ＭＳ Ｐゴシック" charset="0"/>
                <a:cs typeface="ＭＳ Ｐゴシック" charset="0"/>
              </a:rPr>
              <a:t>...and Joseph…as the foster-father and a descendant of King Solomon… has the right of legal succession to bestow upon his foster son, Jesus.   A remarkable evidence of the credibility and reliability of the Scriptural record.</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Christ's temptation by Satan records his refusal to gain people's acceptance without the cross as an example of waiting upon God's plan to save the world (4:1-13).</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43</a:t>
            </a:fld>
            <a:endParaRPr lang="en-US"/>
          </a:p>
        </p:txBody>
      </p:sp>
    </p:spTree>
    <p:extLst>
      <p:ext uri="{BB962C8B-B14F-4D97-AF65-F5344CB8AC3E}">
        <p14:creationId xmlns:p14="http://schemas.microsoft.com/office/powerpoint/2010/main" val="3885258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The Galilean ministry and route to Jerusalem show Israel rejecting Jesus as Messiah and his judgment by turning to Gentiles in the times of the Gentiles.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9802362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en-SG" dirty="0"/>
              <a:t>Christ's ministry in Galilee is the first stage of Jewish rejection despite his miracles to prove he is Messiah in contrast to reception by Gentiles and his disciples (4:14–9:50).</a:t>
            </a:r>
          </a:p>
          <a:p>
            <a:pPr marL="0" marR="0" lvl="1" indent="0" algn="l" defTabSz="914400" rtl="0" eaLnBrk="0" fontAlgn="base" latinLnBrk="0" hangingPunct="0">
              <a:lnSpc>
                <a:spcPct val="100000"/>
              </a:lnSpc>
              <a:spcBef>
                <a:spcPct val="30000"/>
              </a:spcBef>
              <a:spcAft>
                <a:spcPct val="0"/>
              </a:spcAft>
              <a:buClrTx/>
              <a:buSzTx/>
              <a:buFontTx/>
              <a:buNone/>
              <a:tabLst/>
              <a:defRPr/>
            </a:pPr>
            <a:r>
              <a:rPr lang="en-SG" dirty="0"/>
              <a:t>Gentiles accepting Jesus in Galilee contrasts with Jewish rejection in Nazareth to foretell Jewish unbelief and Gentile reception to fulfill OT prophecy (4:14-30).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45</a:t>
            </a:fld>
            <a:endParaRPr lang="en-US"/>
          </a:p>
        </p:txBody>
      </p:sp>
    </p:spTree>
    <p:extLst>
      <p:ext uri="{BB962C8B-B14F-4D97-AF65-F5344CB8AC3E}">
        <p14:creationId xmlns:p14="http://schemas.microsoft.com/office/powerpoint/2010/main" val="17248635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Christ's ministry to needs in and near Capernaum chronicles the kingdom expansion through his miracles and teaching to further show his identity as Messiah (Luke 7–8).</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48</a:t>
            </a:fld>
            <a:endParaRPr lang="en-US"/>
          </a:p>
        </p:txBody>
      </p:sp>
    </p:spTree>
    <p:extLst>
      <p:ext uri="{BB962C8B-B14F-4D97-AF65-F5344CB8AC3E}">
        <p14:creationId xmlns:p14="http://schemas.microsoft.com/office/powerpoint/2010/main" val="426997178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Christ's teaching dependence upon himself to his disciples climaxes his Galilean ministry before he begins to approach Jerusalem (9:1-50).</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53</a:t>
            </a:fld>
            <a:endParaRPr lang="en-US"/>
          </a:p>
        </p:txBody>
      </p:sp>
    </p:spTree>
    <p:extLst>
      <p:ext uri="{BB962C8B-B14F-4D97-AF65-F5344CB8AC3E}">
        <p14:creationId xmlns:p14="http://schemas.microsoft.com/office/powerpoint/2010/main" val="28806788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No wonder Jesus and Krishna hold hands!</a:t>
            </a:r>
          </a:p>
        </p:txBody>
      </p:sp>
    </p:spTree>
    <p:extLst>
      <p:ext uri="{BB962C8B-B14F-4D97-AF65-F5344CB8AC3E}">
        <p14:creationId xmlns:p14="http://schemas.microsoft.com/office/powerpoint/2010/main" val="40913464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F6E5C-C91E-0749-ABD7-AFBB450BC950}"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44066" name="Rectangle 2"/>
          <p:cNvSpPr>
            <a:spLocks noGrp="1" noRot="1" noChangeAspect="1" noChangeArrowheads="1" noTextEdit="1"/>
          </p:cNvSpPr>
          <p:nvPr>
            <p:ph type="sldImg"/>
          </p:nvPr>
        </p:nvSpPr>
        <p:spPr>
          <a:ln/>
        </p:spPr>
      </p:sp>
      <p:sp>
        <p:nvSpPr>
          <p:cNvPr id="34406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a:t>
            </a:r>
            <a:r>
              <a:rPr lang="fr-FR" dirty="0">
                <a:ea typeface="ＭＳ Ｐゴシック" charset="0"/>
                <a:cs typeface="ＭＳ Ｐゴシック" charset="0"/>
              </a:rPr>
              <a:t>'</a:t>
            </a:r>
            <a:r>
              <a:rPr lang="en-US" dirty="0">
                <a:ea typeface="ＭＳ Ｐゴシック" charset="0"/>
                <a:cs typeface="ＭＳ Ｐゴシック" charset="0"/>
              </a:rPr>
              <a:t>s gospel is known for its many parables by Jesus.</a:t>
            </a:r>
          </a:p>
        </p:txBody>
      </p:sp>
    </p:spTree>
    <p:extLst>
      <p:ext uri="{BB962C8B-B14F-4D97-AF65-F5344CB8AC3E}">
        <p14:creationId xmlns:p14="http://schemas.microsoft.com/office/powerpoint/2010/main" val="1632369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E8B5F5-8506-4243-ABC3-22D6039A0D3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discovers a silver coin is missing.</a:t>
            </a:r>
          </a:p>
        </p:txBody>
      </p:sp>
    </p:spTree>
    <p:extLst>
      <p:ext uri="{BB962C8B-B14F-4D97-AF65-F5344CB8AC3E}">
        <p14:creationId xmlns:p14="http://schemas.microsoft.com/office/powerpoint/2010/main" val="13846654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05A7351-50BA-9549-A5DC-2646B31FC19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54306" name="Rectangle 2"/>
          <p:cNvSpPr>
            <a:spLocks noGrp="1" noRot="1" noChangeAspect="1" noChangeArrowheads="1" noTextEdit="1"/>
          </p:cNvSpPr>
          <p:nvPr>
            <p:ph type="sldImg"/>
          </p:nvPr>
        </p:nvSpPr>
        <p:spPr>
          <a:ln/>
        </p:spPr>
      </p:sp>
      <p:sp>
        <p:nvSpPr>
          <p:cNvPr id="35430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using broom.</a:t>
            </a:r>
          </a:p>
        </p:txBody>
      </p:sp>
    </p:spTree>
    <p:extLst>
      <p:ext uri="{BB962C8B-B14F-4D97-AF65-F5344CB8AC3E}">
        <p14:creationId xmlns:p14="http://schemas.microsoft.com/office/powerpoint/2010/main" val="121556265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4A26E2-A3E1-8F4F-BCCC-A1B4C853841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8: Woman searches house by lamp light. </a:t>
            </a:r>
          </a:p>
        </p:txBody>
      </p:sp>
    </p:spTree>
    <p:extLst>
      <p:ext uri="{BB962C8B-B14F-4D97-AF65-F5344CB8AC3E}">
        <p14:creationId xmlns:p14="http://schemas.microsoft.com/office/powerpoint/2010/main" val="40213350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46AB9F-A231-D74A-BAD2-A7F99603AEDD}"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8642" name="Rectangle 2"/>
          <p:cNvSpPr>
            <a:spLocks noGrp="1" noRot="1" noChangeAspect="1" noChangeArrowheads="1" noTextEdit="1"/>
          </p:cNvSpPr>
          <p:nvPr>
            <p:ph type="sldImg"/>
          </p:nvPr>
        </p:nvSpPr>
        <p:spPr>
          <a:ln/>
        </p:spPr>
      </p:sp>
      <p:sp>
        <p:nvSpPr>
          <p:cNvPr id="3686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ea typeface="ＭＳ Ｐゴシック" charset="0"/>
                <a:cs typeface="ＭＳ Ｐゴシック" charset="0"/>
              </a:rPr>
              <a:t>Luke 15 v 9: Woman is full of joy as she finds coin.</a:t>
            </a:r>
          </a:p>
        </p:txBody>
      </p:sp>
    </p:spTree>
    <p:extLst>
      <p:ext uri="{BB962C8B-B14F-4D97-AF65-F5344CB8AC3E}">
        <p14:creationId xmlns:p14="http://schemas.microsoft.com/office/powerpoint/2010/main" val="24920290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1203E8A-D2AE-A648-8E9F-A572868C8F77}"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72738" name="Rectangle 2"/>
          <p:cNvSpPr>
            <a:spLocks noGrp="1" noRot="1" noChangeAspect="1" noChangeArrowheads="1" noTextEdit="1"/>
          </p:cNvSpPr>
          <p:nvPr>
            <p:ph type="sldImg"/>
          </p:nvPr>
        </p:nvSpPr>
        <p:spPr>
          <a:ln/>
        </p:spPr>
      </p:sp>
      <p:sp>
        <p:nvSpPr>
          <p:cNvPr id="3727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dirty="0">
                <a:ea typeface="ＭＳ Ｐゴシック" charset="0"/>
                <a:cs typeface="ＭＳ Ｐゴシック" charset="0"/>
              </a:rPr>
              <a:t>Luke 15 v 9: Woman celebrates her good news with neighbours and friends. </a:t>
            </a:r>
            <a:r>
              <a:rPr lang="fr-FR" altLang="ja-JP" dirty="0">
                <a:ea typeface="ＭＳ Ｐゴシック" charset="0"/>
                <a:cs typeface="ＭＳ Ｐゴシック" charset="0"/>
              </a:rPr>
              <a:t>'</a:t>
            </a:r>
            <a:r>
              <a:rPr lang="en-US" altLang="ja-JP" dirty="0">
                <a:ea typeface="ＭＳ Ｐゴシック" charset="0"/>
                <a:cs typeface="ＭＳ Ｐゴシック" charset="0"/>
              </a:rPr>
              <a:t>Rejoice with me; I have found my lost coin.</a:t>
            </a:r>
            <a:r>
              <a:rPr lang="fr-FR" altLang="ja-JP" dirty="0">
                <a:ea typeface="ＭＳ Ｐゴシック" charset="0"/>
                <a:cs typeface="ＭＳ Ｐゴシック" charset="0"/>
              </a:rPr>
              <a:t>'</a:t>
            </a:r>
            <a:r>
              <a:rPr lang="en-US" altLang="ja-JP" dirty="0">
                <a:ea typeface="ＭＳ Ｐゴシック" charset="0"/>
                <a:cs typeface="ＭＳ Ｐゴシック" charset="0"/>
              </a:rPr>
              <a:t> </a:t>
            </a:r>
            <a:endParaRPr lang="en-US" dirty="0">
              <a:ea typeface="ＭＳ Ｐゴシック" charset="0"/>
              <a:cs typeface="ＭＳ Ｐゴシック" charset="0"/>
            </a:endParaRPr>
          </a:p>
        </p:txBody>
      </p:sp>
    </p:spTree>
    <p:extLst>
      <p:ext uri="{BB962C8B-B14F-4D97-AF65-F5344CB8AC3E}">
        <p14:creationId xmlns:p14="http://schemas.microsoft.com/office/powerpoint/2010/main" val="322406273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mn-lt"/>
                <a:ea typeface="+mn-ea"/>
                <a:cs typeface="+mn-cs"/>
              </a:rPr>
              <a:t>True, Jesus rode into Jesus and the crowds cheered his arrival.</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391284898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7171" name="Notes Placeholder 2"/>
          <p:cNvSpPr>
            <a:spLocks noGrp="1"/>
          </p:cNvSpPr>
          <p:nvPr>
            <p:ph type="body" idx="1"/>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spcBef>
                <a:spcPct val="0"/>
              </a:spcBef>
            </a:pPr>
            <a:r>
              <a:rPr lang="en-US" sz="1200" kern="1200" dirty="0">
                <a:solidFill>
                  <a:schemeClr val="tx1"/>
                </a:solidFill>
                <a:effectLst/>
                <a:latin typeface="+mn-lt"/>
                <a:ea typeface="+mn-ea"/>
                <a:cs typeface="+mn-cs"/>
              </a:rPr>
              <a:t>Matthew 21:9 says the crowds that went ahead of him and those that followed shouted, "Hosanna to the Song of David!"  "Blessed is he who comes in the name of the Lord!"  "Hosanna in the highest!"</a:t>
            </a:r>
            <a:r>
              <a:rPr lang="en-SG" dirty="0">
                <a:effectLst/>
              </a:rPr>
              <a:t> </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0B94A39-A832-7E4A-92E2-7742786B7818}" type="slidenum">
              <a:rPr kumimoji="0" lang="en-US" sz="12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2211960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Millions of people believe the above claims!</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1601575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AFDC22C-1763-4743-9455-51E60A073A14}"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30082" name="Rectangle 2"/>
          <p:cNvSpPr>
            <a:spLocks noGrp="1" noRot="1" noChangeAspect="1" noChangeArrowheads="1"/>
          </p:cNvSpPr>
          <p:nvPr>
            <p:ph type="sldImg"/>
          </p:nvPr>
        </p:nvSpPr>
        <p:spPr>
          <a:solidFill>
            <a:srgbClr val="FFFFFF"/>
          </a:solidFill>
          <a:ln/>
        </p:spPr>
      </p:sp>
      <p:sp>
        <p:nvSpPr>
          <p:cNvPr id="4300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phrase “times of the Gentiles” is not in Daniel. But the concept is throughout his prophecy. It refers to the period when Israel would have no king over its land—beginning around the time of Jerusalem’s destruction and lasting until Jesus rules over the nation after his return.</a:t>
            </a:r>
          </a:p>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ea typeface="ＭＳ Ｐゴシック" charset="0"/>
                <a:cs typeface="ＭＳ Ｐゴシック" charset="0"/>
              </a:rPr>
              <a:t>Jesus alone referred to "the times of the Gentiles" in Luke 21:24. But the entire book of Daniel refers to this period of Gentile rule over Israel that interrupts the nation's rule by a son of David, though not by this phrase.  </a:t>
            </a:r>
          </a:p>
          <a:p>
            <a:pPr eaLnBrk="1" hangingPunct="1"/>
            <a:r>
              <a:rPr lang="en-US" dirty="0">
                <a:ea typeface="ＭＳ Ｐゴシック" charset="0"/>
                <a:cs typeface="ＭＳ Ｐゴシック" charset="0"/>
              </a:rPr>
              <a:t>______</a:t>
            </a:r>
          </a:p>
          <a:p>
            <a:pPr eaLnBrk="1" hangingPunct="1"/>
            <a:r>
              <a:rPr lang="en-US" dirty="0">
                <a:ea typeface="ＭＳ Ｐゴシック" charset="0"/>
                <a:cs typeface="ＭＳ Ｐゴシック" charset="0"/>
              </a:rPr>
              <a:t>Common-429</a:t>
            </a:r>
          </a:p>
          <a:p>
            <a:pPr eaLnBrk="1" hangingPunct="1"/>
            <a:r>
              <a:rPr lang="en-US" dirty="0">
                <a:ea typeface="ＭＳ Ｐゴシック" charset="0"/>
                <a:cs typeface="ＭＳ Ｐゴシック" charset="0"/>
              </a:rPr>
              <a:t>BE-42-Luke-80</a:t>
            </a:r>
          </a:p>
          <a:p>
            <a:pPr eaLnBrk="1" hangingPunct="1"/>
            <a:r>
              <a:rPr lang="en-US" dirty="0">
                <a:ea typeface="ＭＳ Ｐゴシック" charset="0"/>
                <a:cs typeface="ＭＳ Ｐゴシック" charset="0"/>
              </a:rPr>
              <a:t>LC-08-Preparation for the Death of the King-24</a:t>
            </a:r>
          </a:p>
          <a:p>
            <a:pPr eaLnBrk="1" hangingPunct="1"/>
            <a:r>
              <a:rPr lang="en-US" dirty="0">
                <a:ea typeface="ＭＳ Ｐゴシック" charset="0"/>
                <a:cs typeface="ＭＳ Ｐゴシック" charset="0"/>
              </a:rPr>
              <a:t>OS-27-Daniel-21, 383</a:t>
            </a:r>
          </a:p>
          <a:p>
            <a:pPr eaLnBrk="1" hangingPunct="1"/>
            <a:r>
              <a:rPr lang="en-US" dirty="0">
                <a:ea typeface="ＭＳ Ｐゴシック" charset="0"/>
                <a:cs typeface="ＭＳ Ｐゴシック" charset="0"/>
              </a:rPr>
              <a:t>NS-03-Luke 13-24-slide 137</a:t>
            </a:r>
          </a:p>
          <a:p>
            <a:pPr eaLnBrk="1" hangingPunct="1"/>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1710956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The passion narrative shows Christ submitted to the Father as the innocent Passover Lamb whose death offers forgiveness and eternal life to all who believe.</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2865444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Translators,</a:t>
            </a:r>
            <a:r>
              <a:rPr lang="en-US" baseline="0" dirty="0"/>
              <a:t> do NOT translate</a:t>
            </a:r>
            <a:r>
              <a:rPr lang="en-US" dirty="0"/>
              <a:t> PESACH as this is Hebrew </a:t>
            </a:r>
            <a:r>
              <a:rPr lang="en-US" baseline="0" dirty="0"/>
              <a:t>but translate “The Passover Meal”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EE9F7BE8-48B0-5941-8B56-822D7AFA2F3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350847948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a:defRPr/>
            </a:pPr>
            <a:endParaRPr lang="en-US">
              <a:cs typeface="+mn-cs"/>
            </a:endParaRPr>
          </a:p>
        </p:txBody>
      </p:sp>
    </p:spTree>
    <p:extLst>
      <p:ext uri="{BB962C8B-B14F-4D97-AF65-F5344CB8AC3E}">
        <p14:creationId xmlns:p14="http://schemas.microsoft.com/office/powerpoint/2010/main" val="29141541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charset="0"/>
                <a:ea typeface="ＭＳ Ｐゴシック" charset="-128"/>
                <a:cs typeface="ＭＳ Ｐゴシック" charset="-128"/>
              </a:rPr>
              <a:t>Jesus’ arrest and trials repeatedly show him innocent of all charges leveled at him to confirm his sacrifice for the sins of the world—not his own sins (22:47–23:25).</a:t>
            </a:r>
            <a:r>
              <a:rPr lang="en-SG" dirty="0">
                <a:effectLst/>
              </a:rPr>
              <a:t> </a:t>
            </a:r>
            <a:endParaRPr lang="en-US" dirty="0"/>
          </a:p>
        </p:txBody>
      </p:sp>
      <p:sp>
        <p:nvSpPr>
          <p:cNvPr id="4" name="Slide Number Placeholder 3"/>
          <p:cNvSpPr>
            <a:spLocks noGrp="1"/>
          </p:cNvSpPr>
          <p:nvPr>
            <p:ph type="sldNum" sz="quarter" idx="5"/>
          </p:nvPr>
        </p:nvSpPr>
        <p:spPr/>
        <p:txBody>
          <a:bodyPr/>
          <a:lstStyle/>
          <a:p>
            <a:pPr>
              <a:defRPr/>
            </a:pPr>
            <a:fld id="{64817AE6-2AD1-6342-9A47-5FCA98C94FA0}" type="slidenum">
              <a:rPr lang="en-US" smtClean="0"/>
              <a:pPr>
                <a:defRPr/>
              </a:pPr>
              <a:t>89</a:t>
            </a:fld>
            <a:endParaRPr lang="en-US"/>
          </a:p>
        </p:txBody>
      </p:sp>
    </p:spTree>
    <p:extLst>
      <p:ext uri="{BB962C8B-B14F-4D97-AF65-F5344CB8AC3E}">
        <p14:creationId xmlns:p14="http://schemas.microsoft.com/office/powerpoint/2010/main" val="426538952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1709643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24258255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Christ's resurrection, commission, and ascension authenticate his ministry and atoning death as worthy of bringing to the nations.</a:t>
            </a:r>
            <a:r>
              <a:rPr lang="en-SG" dirty="0">
                <a:effectLst/>
              </a:rPr>
              <a:t> </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1693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143431844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extLst>
      <p:ext uri="{BB962C8B-B14F-4D97-AF65-F5344CB8AC3E}">
        <p14:creationId xmlns:p14="http://schemas.microsoft.com/office/powerpoint/2010/main" val="85119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I am a skeptic. You should be too.</a:t>
            </a:r>
            <a:r>
              <a:rPr lang="en-SG" dirty="0">
                <a:effectLst/>
              </a:rPr>
              <a:t> </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Do you believe most of what you are told?</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When you get information, do you consider the source?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When people tell you something about Jesus, do you believe it? </a:t>
            </a:r>
            <a:endParaRPr lang="en-US" dirty="0">
              <a:cs typeface="ＭＳ Ｐゴシック" charset="0"/>
            </a:endParaRPr>
          </a:p>
        </p:txBody>
      </p:sp>
    </p:spTree>
    <p:extLst>
      <p:ext uri="{BB962C8B-B14F-4D97-AF65-F5344CB8AC3E}">
        <p14:creationId xmlns:p14="http://schemas.microsoft.com/office/powerpoint/2010/main" val="157354783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9583125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BFF132-6C85-FB44-845C-71C568F8183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8226" name="Rectangle 2"/>
          <p:cNvSpPr>
            <a:spLocks noGrp="1" noRot="1" noChangeAspect="1" noChangeArrowheads="1" noTextEdit="1"/>
          </p:cNvSpPr>
          <p:nvPr>
            <p:ph type="sldImg"/>
          </p:nvPr>
        </p:nvSpPr>
        <p:spPr>
          <a:ln/>
        </p:spPr>
      </p:sp>
      <p:sp>
        <p:nvSpPr>
          <p:cNvPr id="3082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sz="1200" kern="1200" dirty="0">
                <a:solidFill>
                  <a:schemeClr val="tx1"/>
                </a:solidFill>
                <a:effectLst/>
                <a:latin typeface="Arial" charset="0"/>
                <a:ea typeface="ＭＳ Ｐゴシック" charset="-128"/>
                <a:cs typeface="ＭＳ Ｐゴシック" charset="-128"/>
              </a:rPr>
              <a:t>Christ is a Jew; however, that doesn't mean he cannot redeem Gentiles like those reading Luke's gospel.</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4589066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kern="1200" dirty="0">
                <a:solidFill>
                  <a:schemeClr val="tx1"/>
                </a:solidFill>
                <a:effectLst/>
                <a:latin typeface="Arial" charset="0"/>
                <a:ea typeface="ＭＳ Ｐゴシック" charset="-128"/>
                <a:cs typeface="ＭＳ Ｐゴシック" charset="-128"/>
              </a:rPr>
              <a:t>David McRaney, “The Half-Life of Facts,” </a:t>
            </a:r>
            <a:r>
              <a:rPr lang="en-US" sz="1200" i="1" kern="1200" dirty="0" err="1">
                <a:solidFill>
                  <a:schemeClr val="tx1"/>
                </a:solidFill>
                <a:effectLst/>
                <a:latin typeface="Arial" charset="0"/>
                <a:ea typeface="ＭＳ Ｐゴシック" charset="-128"/>
                <a:cs typeface="ＭＳ Ｐゴシック" charset="-128"/>
              </a:rPr>
              <a:t>BoingBoing</a:t>
            </a:r>
            <a:r>
              <a:rPr lang="en-US" sz="1200" i="1" kern="1200" dirty="0">
                <a:solidFill>
                  <a:schemeClr val="tx1"/>
                </a:solidFill>
                <a:effectLst/>
                <a:latin typeface="Arial" charset="0"/>
                <a:ea typeface="ＭＳ Ｐゴシック" charset="-128"/>
                <a:cs typeface="ＭＳ Ｐゴシック" charset="-128"/>
              </a:rPr>
              <a:t>,</a:t>
            </a:r>
            <a:r>
              <a:rPr lang="en-US" sz="1200" kern="1200" dirty="0">
                <a:solidFill>
                  <a:schemeClr val="tx1"/>
                </a:solidFill>
                <a:effectLst/>
                <a:latin typeface="Arial" charset="0"/>
                <a:ea typeface="ＭＳ Ｐゴシック" charset="-128"/>
                <a:cs typeface="ＭＳ Ｐゴシック" charset="-128"/>
              </a:rPr>
              <a:t> 27 Aug 2017,  https://</a:t>
            </a:r>
            <a:r>
              <a:rPr lang="en-US" sz="1200" kern="1200" dirty="0" err="1">
                <a:solidFill>
                  <a:schemeClr val="tx1"/>
                </a:solidFill>
                <a:effectLst/>
                <a:latin typeface="Arial" charset="0"/>
                <a:ea typeface="ＭＳ Ｐゴシック" charset="-128"/>
                <a:cs typeface="ＭＳ Ｐゴシック" charset="-128"/>
              </a:rPr>
              <a:t>boingboing.net</a:t>
            </a:r>
            <a:r>
              <a:rPr lang="en-US" sz="1200" kern="1200" dirty="0">
                <a:solidFill>
                  <a:schemeClr val="tx1"/>
                </a:solidFill>
                <a:effectLst/>
                <a:latin typeface="Arial" charset="0"/>
                <a:ea typeface="ＭＳ Ｐゴシック" charset="-128"/>
                <a:cs typeface="ＭＳ Ｐゴシック" charset="-128"/>
              </a:rPr>
              <a:t>/2017/08/21/</a:t>
            </a:r>
            <a:r>
              <a:rPr lang="en-US" sz="1200" kern="1200" dirty="0" err="1">
                <a:solidFill>
                  <a:schemeClr val="tx1"/>
                </a:solidFill>
                <a:effectLst/>
                <a:latin typeface="Arial" charset="0"/>
                <a:ea typeface="ＭＳ Ｐゴシック" charset="-128"/>
                <a:cs typeface="ＭＳ Ｐゴシック" charset="-128"/>
              </a:rPr>
              <a:t>the-half-life-of-facts.html?utm_medium</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referral&amp;utm_source</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idealmedia&amp;utm_campaign</a:t>
            </a:r>
            <a:r>
              <a:rPr lang="en-US" sz="1200" kern="1200" dirty="0">
                <a:solidFill>
                  <a:schemeClr val="tx1"/>
                </a:solidFill>
                <a:effectLst/>
                <a:latin typeface="Arial" charset="0"/>
                <a:ea typeface="ＭＳ Ｐゴシック" charset="-128"/>
                <a:cs typeface="ＭＳ Ｐゴシック" charset="-128"/>
              </a:rPr>
              <a:t>=</a:t>
            </a:r>
            <a:r>
              <a:rPr lang="en-US" sz="1200" kern="1200" dirty="0" err="1">
                <a:solidFill>
                  <a:schemeClr val="tx1"/>
                </a:solidFill>
                <a:effectLst/>
                <a:latin typeface="Arial" charset="0"/>
                <a:ea typeface="ＭＳ Ｐゴシック" charset="-128"/>
                <a:cs typeface="ＭＳ Ｐゴシック" charset="-128"/>
              </a:rPr>
              <a:t>boingboing.net&amp;utm_term</a:t>
            </a:r>
            <a:r>
              <a:rPr lang="en-US" sz="1200" kern="1200" dirty="0">
                <a:solidFill>
                  <a:schemeClr val="tx1"/>
                </a:solidFill>
                <a:effectLst/>
                <a:latin typeface="Arial" charset="0"/>
                <a:ea typeface="ＭＳ Ｐゴシック" charset="-128"/>
                <a:cs typeface="ＭＳ Ｐゴシック" charset="-128"/>
              </a:rPr>
              <a:t>=68704&amp;utm_content=2143287</a:t>
            </a:r>
            <a:r>
              <a:rPr lang="en-SG" dirty="0">
                <a:effectLst/>
              </a:rPr>
              <a:t> </a:t>
            </a:r>
          </a:p>
          <a:p>
            <a:endParaRPr lang="en-SG" dirty="0">
              <a:effectLst/>
            </a:endParaRPr>
          </a:p>
          <a:p>
            <a:endParaRPr lang="en-US" dirty="0"/>
          </a:p>
        </p:txBody>
      </p:sp>
    </p:spTree>
    <p:extLst>
      <p:ext uri="{BB962C8B-B14F-4D97-AF65-F5344CB8AC3E}">
        <p14:creationId xmlns:p14="http://schemas.microsoft.com/office/powerpoint/2010/main" val="36344428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40343825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269042239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9510965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By contrast, the Bible claims to be the very “Word of God.” The fact that millions of people the world over have found that claim to be credible for 3500 years proves that the truths that matter the most are not nullified by the passing of time or rendered passé by better information.  There is no half-life to the truth that God loves us or that Jesus came into this world to die for the sins of mankind.  These truths are grounded in God’s unfailing nature and will never be overturned or replaced. </a:t>
            </a:r>
            <a:r>
              <a:rPr lang="en-SG" b="0" dirty="0">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SG" b="0" dirty="0">
                <a:effectLst/>
                <a:latin typeface="Arial" panose="020B0604020202020204" pitchFamily="34" charset="0"/>
                <a:cs typeface="Arial" panose="020B0604020202020204" pitchFamily="34" charset="0"/>
              </a:rPr>
              <a:t>• </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Jesus is the </a:t>
            </a:r>
            <a:r>
              <a:rPr kumimoji="0" lang="en-SG" sz="1200" b="0" i="0" u="none" strike="noStrike" kern="0" cap="none" spc="0" normalizeH="0" baseline="0" noProof="0" dirty="0">
                <a:ln>
                  <a:noFill/>
                </a:ln>
                <a:solidFill>
                  <a:srgbClr val="FF0000"/>
                </a:solidFill>
                <a:effectLst/>
                <a:uLnTx/>
                <a:uFillTx/>
                <a:latin typeface="Arial" panose="020B0604020202020204" pitchFamily="34" charset="0"/>
                <a:ea typeface="Osaka"/>
                <a:cs typeface="Arial" panose="020B0604020202020204" pitchFamily="34" charset="0"/>
              </a:rPr>
              <a:t>Universal</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Saviour—but do you need to be confirmed that he is </a:t>
            </a:r>
            <a:r>
              <a:rPr kumimoji="0" lang="en-SG" sz="1200" b="0" i="0" u="sng"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your</a:t>
            </a:r>
            <a:r>
              <a:rPr kumimoji="0" lang="en-SG"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rPr>
              <a:t> Saviour?</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Osaka"/>
              <a:cs typeface="Arial" panose="020B0604020202020204" pitchFamily="34" charset="0"/>
            </a:endParaRPr>
          </a:p>
        </p:txBody>
      </p:sp>
    </p:spTree>
    <p:extLst>
      <p:ext uri="{BB962C8B-B14F-4D97-AF65-F5344CB8AC3E}">
        <p14:creationId xmlns:p14="http://schemas.microsoft.com/office/powerpoint/2010/main" val="379868514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89385785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92831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charset="0"/>
                <a:ea typeface="ＭＳ Ｐゴシック" charset="-128"/>
                <a:cs typeface="ＭＳ Ｐゴシック" charset="-128"/>
              </a:rPr>
              <a:t>What ways can we consider to help us be confident about what we have been taught?</a:t>
            </a:r>
            <a:r>
              <a:rPr lang="en-SG" dirty="0">
                <a:effectLst/>
              </a:rPr>
              <a:t> </a:t>
            </a:r>
            <a:endParaRPr lang="en-US" dirty="0">
              <a:cs typeface="ＭＳ Ｐゴシック" charset="0"/>
            </a:endParaRPr>
          </a:p>
        </p:txBody>
      </p:sp>
    </p:spTree>
    <p:extLst>
      <p:ext uri="{BB962C8B-B14F-4D97-AF65-F5344CB8AC3E}">
        <p14:creationId xmlns:p14="http://schemas.microsoft.com/office/powerpoint/2010/main" val="671930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Arial" charset="0"/>
                <a:ea typeface="ＭＳ Ｐゴシック" charset="-128"/>
                <a:cs typeface="ＭＳ Ｐゴシック" charset="-128"/>
              </a:rPr>
              <a:t>Almost 2000 years ago a godly Gentile named Theophilus wanted research to help him see the reliability of the story of Jesus.</a:t>
            </a:r>
            <a:r>
              <a:rPr lang="en-SG" dirty="0">
                <a:effectLst/>
              </a:rPr>
              <a:t> We also should want to know the reasonableness of what we believe.</a:t>
            </a:r>
            <a:endParaRPr lang="en-US" dirty="0">
              <a:cs typeface="ＭＳ Ｐゴシック" charset="0"/>
            </a:endParaRPr>
          </a:p>
          <a:p>
            <a:endParaRPr lang="en-US" dirty="0">
              <a:cs typeface="ＭＳ Ｐゴシック" charset="0"/>
            </a:endParaRPr>
          </a:p>
        </p:txBody>
      </p:sp>
    </p:spTree>
    <p:extLst>
      <p:ext uri="{BB962C8B-B14F-4D97-AF65-F5344CB8AC3E}">
        <p14:creationId xmlns:p14="http://schemas.microsoft.com/office/powerpoint/2010/main" val="4248883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SG" dirty="0" err="1">
                <a:cs typeface="ＭＳ Ｐゴシック" charset="0"/>
              </a:rPr>
              <a:t>Skepticism</a:t>
            </a:r>
            <a:r>
              <a:rPr lang="en-SG" dirty="0">
                <a:cs typeface="ＭＳ Ｐゴシック" charset="0"/>
              </a:rPr>
              <a:t> in the first century was due to </a:t>
            </a:r>
            <a:r>
              <a:rPr lang="en-SG" dirty="0" err="1">
                <a:cs typeface="ＭＳ Ｐゴシック" charset="0"/>
              </a:rPr>
              <a:t>rumors</a:t>
            </a:r>
            <a:r>
              <a:rPr lang="en-SG" dirty="0">
                <a:cs typeface="ＭＳ Ｐゴシック" charset="0"/>
              </a:rPr>
              <a:t>.</a:t>
            </a:r>
          </a:p>
          <a:p>
            <a:r>
              <a:rPr lang="en-SG" dirty="0">
                <a:cs typeface="ＭＳ Ｐゴシック" charset="0"/>
              </a:rPr>
              <a:t>One </a:t>
            </a:r>
            <a:r>
              <a:rPr lang="en-SG" dirty="0" err="1">
                <a:cs typeface="ＭＳ Ｐゴシック" charset="0"/>
              </a:rPr>
              <a:t>rumor</a:t>
            </a:r>
            <a:r>
              <a:rPr lang="en-SG" dirty="0">
                <a:cs typeface="ＭＳ Ｐゴシック" charset="0"/>
              </a:rPr>
              <a:t> was that the early church practiced incest. “After all,” people reasoned, “These Christians even call their spouses a brother or sister in Christ!”</a:t>
            </a:r>
          </a:p>
          <a:p>
            <a:endParaRPr lang="en-US" dirty="0">
              <a:cs typeface="ＭＳ Ｐゴシック" charset="0"/>
            </a:endParaRPr>
          </a:p>
        </p:txBody>
      </p:sp>
    </p:spTree>
    <p:extLst>
      <p:ext uri="{BB962C8B-B14F-4D97-AF65-F5344CB8AC3E}">
        <p14:creationId xmlns:p14="http://schemas.microsoft.com/office/powerpoint/2010/main" val="3718400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FA47A7-B5F9-1447-A770-82A9547AB5C9}" type="slidenum">
              <a:rPr lang="en-US"/>
              <a:pPr>
                <a:defRPr/>
              </a:pPr>
              <a:t>‹#›</a:t>
            </a:fld>
            <a:endParaRPr lang="en-US"/>
          </a:p>
        </p:txBody>
      </p:sp>
    </p:spTree>
    <p:extLst>
      <p:ext uri="{BB962C8B-B14F-4D97-AF65-F5344CB8AC3E}">
        <p14:creationId xmlns:p14="http://schemas.microsoft.com/office/powerpoint/2010/main" val="3214673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BF7C9F-4E63-5E42-ACD9-757C183AD683}" type="slidenum">
              <a:rPr lang="en-US"/>
              <a:pPr>
                <a:defRPr/>
              </a:pPr>
              <a:t>‹#›</a:t>
            </a:fld>
            <a:endParaRPr lang="en-US"/>
          </a:p>
        </p:txBody>
      </p:sp>
    </p:spTree>
    <p:extLst>
      <p:ext uri="{BB962C8B-B14F-4D97-AF65-F5344CB8AC3E}">
        <p14:creationId xmlns:p14="http://schemas.microsoft.com/office/powerpoint/2010/main" val="9804594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136278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7851215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464694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6564402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274141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63480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302164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651576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9331081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204154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3AAEEF-4FBF-0448-87B9-D23FF78581EE}" type="slidenum">
              <a:rPr lang="en-US"/>
              <a:pPr>
                <a:defRPr/>
              </a:pPr>
              <a:t>‹#›</a:t>
            </a:fld>
            <a:endParaRPr lang="en-US"/>
          </a:p>
        </p:txBody>
      </p:sp>
    </p:spTree>
    <p:extLst>
      <p:ext uri="{BB962C8B-B14F-4D97-AF65-F5344CB8AC3E}">
        <p14:creationId xmlns:p14="http://schemas.microsoft.com/office/powerpoint/2010/main" val="12227294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499458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523211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2115250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3913460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765020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3726655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68453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2666108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7602186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94734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7"/>
            <a:ext cx="9144000" cy="6918325"/>
            <a:chOff x="0" y="0"/>
            <a:chExt cx="5760" cy="4358"/>
          </a:xfrm>
        </p:grpSpPr>
        <p:sp>
          <p:nvSpPr>
            <p:cNvPr id="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9" name="Freeform 7"/>
            <p:cNvSpPr>
              <a:spLocks/>
            </p:cNvSpPr>
            <p:nvPr/>
          </p:nvSpPr>
          <p:spPr bwMode="hidden">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0" name="Freeform 8"/>
            <p:cNvSpPr>
              <a:spLocks/>
            </p:cNvSpPr>
            <p:nvPr/>
          </p:nvSpPr>
          <p:spPr bwMode="white">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1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12" name="Freeform 10"/>
            <p:cNvSpPr>
              <a:spLocks/>
            </p:cNvSpPr>
            <p:nvPr/>
          </p:nvSpPr>
          <p:spPr bwMode="white">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4107" name="Rectangle 11"/>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8" name="Rectangle 12"/>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quarter" idx="10"/>
          </p:nvPr>
        </p:nvSpPr>
        <p:spPr/>
        <p:txBody>
          <a:bodyPr/>
          <a:lstStyle>
            <a:lvl1pPr>
              <a:spcBef>
                <a:spcPct val="0"/>
              </a:spcBef>
              <a:defRPr/>
            </a:lvl1pPr>
          </a:lstStyle>
          <a:p>
            <a:pPr>
              <a:defRPr/>
            </a:pPr>
            <a:endParaRPr lang="en-US"/>
          </a:p>
        </p:txBody>
      </p:sp>
      <p:sp>
        <p:nvSpPr>
          <p:cNvPr id="14" name="Rectangle 14"/>
          <p:cNvSpPr>
            <a:spLocks noGrp="1" noChangeArrowheads="1"/>
          </p:cNvSpPr>
          <p:nvPr>
            <p:ph type="ftr" sz="quarter" idx="11"/>
          </p:nvPr>
        </p:nvSpPr>
        <p:spPr/>
        <p:txBody>
          <a:bodyPr/>
          <a:lstStyle>
            <a:lvl1pPr>
              <a:spcBef>
                <a:spcPct val="0"/>
              </a:spcBef>
              <a:defRPr/>
            </a:lvl1pPr>
          </a:lstStyle>
          <a:p>
            <a:pPr>
              <a:defRPr/>
            </a:pPr>
            <a:endParaRPr lang="en-US"/>
          </a:p>
        </p:txBody>
      </p:sp>
      <p:sp>
        <p:nvSpPr>
          <p:cNvPr id="15" name="Rectangle 15"/>
          <p:cNvSpPr>
            <a:spLocks noGrp="1" noChangeArrowheads="1"/>
          </p:cNvSpPr>
          <p:nvPr>
            <p:ph type="sldNum" sz="quarter" idx="12"/>
          </p:nvPr>
        </p:nvSpPr>
        <p:spPr/>
        <p:txBody>
          <a:bodyPr/>
          <a:lstStyle>
            <a:lvl1pPr>
              <a:spcBef>
                <a:spcPct val="0"/>
              </a:spcBef>
              <a:defRPr/>
            </a:lvl1pPr>
          </a:lstStyle>
          <a:p>
            <a:pPr>
              <a:defRPr/>
            </a:pPr>
            <a:fld id="{1DAD7D73-3D59-4444-A768-4ABE31B4CD32}" type="slidenum">
              <a:rPr lang="en-US"/>
              <a:pPr>
                <a:defRPr/>
              </a:pPr>
              <a:t>‹#›</a:t>
            </a:fld>
            <a:endParaRPr lang="en-US"/>
          </a:p>
        </p:txBody>
      </p:sp>
    </p:spTree>
    <p:extLst>
      <p:ext uri="{BB962C8B-B14F-4D97-AF65-F5344CB8AC3E}">
        <p14:creationId xmlns:p14="http://schemas.microsoft.com/office/powerpoint/2010/main" val="363342134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029225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4008913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7625872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731913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5651335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574525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8281786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65786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3083114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125809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A91D9F8F-4350-684C-A9E0-61E76DBA7EBE}" type="slidenum">
              <a:rPr lang="en-US"/>
              <a:pPr>
                <a:defRPr/>
              </a:pPr>
              <a:t>‹#›</a:t>
            </a:fld>
            <a:endParaRPr lang="en-US"/>
          </a:p>
        </p:txBody>
      </p:sp>
    </p:spTree>
    <p:extLst>
      <p:ext uri="{BB962C8B-B14F-4D97-AF65-F5344CB8AC3E}">
        <p14:creationId xmlns:p14="http://schemas.microsoft.com/office/powerpoint/2010/main" val="415601696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4185727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93343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201640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100786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627540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0741668"/>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5983236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2984920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538820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882570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E1FADD0C-215E-5248-81C3-5BC47D994A97}" type="slidenum">
              <a:rPr lang="en-US"/>
              <a:pPr>
                <a:defRPr/>
              </a:pPr>
              <a:t>‹#›</a:t>
            </a:fld>
            <a:endParaRPr lang="en-US"/>
          </a:p>
        </p:txBody>
      </p:sp>
    </p:spTree>
    <p:extLst>
      <p:ext uri="{BB962C8B-B14F-4D97-AF65-F5344CB8AC3E}">
        <p14:creationId xmlns:p14="http://schemas.microsoft.com/office/powerpoint/2010/main" val="232520438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538092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1161408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14112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579187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0"/>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455" indent="0" algn="ctr">
              <a:buNone/>
              <a:defRPr/>
            </a:lvl2pPr>
            <a:lvl3pPr marL="642910" indent="0" algn="ctr">
              <a:buNone/>
              <a:defRPr/>
            </a:lvl3pPr>
            <a:lvl4pPr marL="964365" indent="0" algn="ctr">
              <a:buNone/>
              <a:defRPr/>
            </a:lvl4pPr>
            <a:lvl5pPr marL="1285820" indent="0" algn="ctr">
              <a:buNone/>
              <a:defRPr/>
            </a:lvl5pPr>
            <a:lvl6pPr marL="1607276" indent="0" algn="ctr">
              <a:buNone/>
              <a:defRPr/>
            </a:lvl6pPr>
            <a:lvl7pPr marL="1928732" indent="0" algn="ctr">
              <a:buNone/>
              <a:defRPr/>
            </a:lvl7pPr>
            <a:lvl8pPr marL="2250187" indent="0" algn="ctr">
              <a:buNone/>
              <a:defRPr/>
            </a:lvl8pPr>
            <a:lvl9pPr marL="2571640"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8240517-BEF9-5B44-B83A-C7C4999FD4ED}" type="slidenum">
              <a:rPr lang="en-US"/>
              <a:pPr/>
              <a:t>‹#›</a:t>
            </a:fld>
            <a:endParaRPr lang="en-US"/>
          </a:p>
        </p:txBody>
      </p:sp>
    </p:spTree>
    <p:extLst>
      <p:ext uri="{BB962C8B-B14F-4D97-AF65-F5344CB8AC3E}">
        <p14:creationId xmlns:p14="http://schemas.microsoft.com/office/powerpoint/2010/main" val="1423293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9B95138B-AAD4-6E48-B7A2-7CF55257014F}" type="slidenum">
              <a:rPr lang="en-US"/>
              <a:pPr/>
              <a:t>‹#›</a:t>
            </a:fld>
            <a:endParaRPr lang="en-US"/>
          </a:p>
        </p:txBody>
      </p:sp>
    </p:spTree>
    <p:extLst>
      <p:ext uri="{BB962C8B-B14F-4D97-AF65-F5344CB8AC3E}">
        <p14:creationId xmlns:p14="http://schemas.microsoft.com/office/powerpoint/2010/main" val="322149121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0" y="4406405"/>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0" y="2907086"/>
            <a:ext cx="7772009" cy="1499316"/>
          </a:xfrm>
        </p:spPr>
        <p:txBody>
          <a:bodyPr anchor="b"/>
          <a:lstStyle>
            <a:lvl1pPr marL="0" indent="0">
              <a:buNone/>
              <a:defRPr sz="1400"/>
            </a:lvl1pPr>
            <a:lvl2pPr marL="321455" indent="0">
              <a:buNone/>
              <a:defRPr sz="1300"/>
            </a:lvl2pPr>
            <a:lvl3pPr marL="642910" indent="0">
              <a:buNone/>
              <a:defRPr sz="1100"/>
            </a:lvl3pPr>
            <a:lvl4pPr marL="964365" indent="0">
              <a:buNone/>
              <a:defRPr sz="1000"/>
            </a:lvl4pPr>
            <a:lvl5pPr marL="1285820" indent="0">
              <a:buNone/>
              <a:defRPr sz="1000"/>
            </a:lvl5pPr>
            <a:lvl6pPr marL="1607276" indent="0">
              <a:buNone/>
              <a:defRPr sz="1000"/>
            </a:lvl6pPr>
            <a:lvl7pPr marL="1928732" indent="0">
              <a:buNone/>
              <a:defRPr sz="1000"/>
            </a:lvl7pPr>
            <a:lvl8pPr marL="2250187" indent="0">
              <a:buNone/>
              <a:defRPr sz="1000"/>
            </a:lvl8pPr>
            <a:lvl9pPr marL="2571640"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E1985E9-6F85-9D41-9EA9-515E90BB0C5D}" type="slidenum">
              <a:rPr lang="en-US"/>
              <a:pPr/>
              <a:t>‹#›</a:t>
            </a:fld>
            <a:endParaRPr lang="en-US"/>
          </a:p>
        </p:txBody>
      </p:sp>
    </p:spTree>
    <p:extLst>
      <p:ext uri="{BB962C8B-B14F-4D97-AF65-F5344CB8AC3E}">
        <p14:creationId xmlns:p14="http://schemas.microsoft.com/office/powerpoint/2010/main" val="30139380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11" y="1125327"/>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7"/>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029B02F8-678A-B44B-AA03-7563B9CB025C}" type="slidenum">
              <a:rPr lang="en-US"/>
              <a:pPr/>
              <a:t>‹#›</a:t>
            </a:fld>
            <a:endParaRPr lang="en-US"/>
          </a:p>
        </p:txBody>
      </p:sp>
    </p:spTree>
    <p:extLst>
      <p:ext uri="{BB962C8B-B14F-4D97-AF65-F5344CB8AC3E}">
        <p14:creationId xmlns:p14="http://schemas.microsoft.com/office/powerpoint/2010/main" val="37367480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6" y="1535040"/>
            <a:ext cx="4040061"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6"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455" indent="0">
              <a:buNone/>
              <a:defRPr sz="1400" b="1"/>
            </a:lvl2pPr>
            <a:lvl3pPr marL="642910" indent="0">
              <a:buNone/>
              <a:defRPr sz="1300" b="1"/>
            </a:lvl3pPr>
            <a:lvl4pPr marL="964365" indent="0">
              <a:buNone/>
              <a:defRPr sz="1100" b="1"/>
            </a:lvl4pPr>
            <a:lvl5pPr marL="1285820" indent="0">
              <a:buNone/>
              <a:defRPr sz="1100" b="1"/>
            </a:lvl5pPr>
            <a:lvl6pPr marL="1607276" indent="0">
              <a:buNone/>
              <a:defRPr sz="1100" b="1"/>
            </a:lvl6pPr>
            <a:lvl7pPr marL="1928732" indent="0">
              <a:buNone/>
              <a:defRPr sz="1100" b="1"/>
            </a:lvl7pPr>
            <a:lvl8pPr marL="2250187" indent="0">
              <a:buNone/>
              <a:defRPr sz="1100" b="1"/>
            </a:lvl8pPr>
            <a:lvl9pPr marL="2571640"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6C43F3F-A073-264B-A2CD-9702F623EADF}" type="slidenum">
              <a:rPr lang="en-US"/>
              <a:pPr/>
              <a:t>‹#›</a:t>
            </a:fld>
            <a:endParaRPr lang="en-US"/>
          </a:p>
        </p:txBody>
      </p:sp>
    </p:spTree>
    <p:extLst>
      <p:ext uri="{BB962C8B-B14F-4D97-AF65-F5344CB8AC3E}">
        <p14:creationId xmlns:p14="http://schemas.microsoft.com/office/powerpoint/2010/main" val="218087745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FB1E8082-CAD5-9B4F-A7A8-89FAD430E617}" type="slidenum">
              <a:rPr lang="en-US"/>
              <a:pPr/>
              <a:t>‹#›</a:t>
            </a:fld>
            <a:endParaRPr lang="en-US"/>
          </a:p>
        </p:txBody>
      </p:sp>
    </p:spTree>
    <p:extLst>
      <p:ext uri="{BB962C8B-B14F-4D97-AF65-F5344CB8AC3E}">
        <p14:creationId xmlns:p14="http://schemas.microsoft.com/office/powerpoint/2010/main" val="36328744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796C781-5D16-2C4E-A188-A7F675D7F4C2}" type="slidenum">
              <a:rPr lang="en-US"/>
              <a:pPr>
                <a:defRPr/>
              </a:pPr>
              <a:t>‹#›</a:t>
            </a:fld>
            <a:endParaRPr lang="en-US"/>
          </a:p>
        </p:txBody>
      </p:sp>
    </p:spTree>
    <p:extLst>
      <p:ext uri="{BB962C8B-B14F-4D97-AF65-F5344CB8AC3E}">
        <p14:creationId xmlns:p14="http://schemas.microsoft.com/office/powerpoint/2010/main" val="88634442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96A03651-6E26-254B-816C-4AA53A2FAB39}" type="slidenum">
              <a:rPr lang="en-US"/>
              <a:pPr/>
              <a:t>‹#›</a:t>
            </a:fld>
            <a:endParaRPr lang="en-US"/>
          </a:p>
        </p:txBody>
      </p:sp>
    </p:spTree>
    <p:extLst>
      <p:ext uri="{BB962C8B-B14F-4D97-AF65-F5344CB8AC3E}">
        <p14:creationId xmlns:p14="http://schemas.microsoft.com/office/powerpoint/2010/main" val="16466939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6"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6" y="1434565"/>
            <a:ext cx="3007439" cy="4691082"/>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2B6F637-A453-E84F-94C4-6BF821E363DD}" type="slidenum">
              <a:rPr lang="en-US"/>
              <a:pPr/>
              <a:t>‹#›</a:t>
            </a:fld>
            <a:endParaRPr lang="en-US"/>
          </a:p>
        </p:txBody>
      </p:sp>
    </p:spTree>
    <p:extLst>
      <p:ext uri="{BB962C8B-B14F-4D97-AF65-F5344CB8AC3E}">
        <p14:creationId xmlns:p14="http://schemas.microsoft.com/office/powerpoint/2010/main" val="37585930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91"/>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3"/>
            <a:ext cx="5486846" cy="4115023"/>
          </a:xfrm>
        </p:spPr>
        <p:txBody>
          <a:bodyPr/>
          <a:lstStyle>
            <a:lvl1pPr marL="0" indent="0">
              <a:buNone/>
              <a:defRPr sz="2300"/>
            </a:lvl1pPr>
            <a:lvl2pPr marL="321455" indent="0">
              <a:buNone/>
              <a:defRPr sz="2000"/>
            </a:lvl2pPr>
            <a:lvl3pPr marL="642910" indent="0">
              <a:buNone/>
              <a:defRPr sz="1700"/>
            </a:lvl3pPr>
            <a:lvl4pPr marL="964365" indent="0">
              <a:buNone/>
              <a:defRPr sz="1400"/>
            </a:lvl4pPr>
            <a:lvl5pPr marL="1285820" indent="0">
              <a:buNone/>
              <a:defRPr sz="1400"/>
            </a:lvl5pPr>
            <a:lvl6pPr marL="1607276" indent="0">
              <a:buNone/>
              <a:defRPr sz="1400"/>
            </a:lvl6pPr>
            <a:lvl7pPr marL="1928732" indent="0">
              <a:buNone/>
              <a:defRPr sz="1400"/>
            </a:lvl7pPr>
            <a:lvl8pPr marL="2250187" indent="0">
              <a:buNone/>
              <a:defRPr sz="1400"/>
            </a:lvl8pPr>
            <a:lvl9pPr marL="2571640" indent="0">
              <a:buNone/>
              <a:defRPr sz="1400"/>
            </a:lvl9pPr>
          </a:lstStyle>
          <a:p>
            <a:endParaRPr lang="en-US"/>
          </a:p>
        </p:txBody>
      </p:sp>
      <p:sp>
        <p:nvSpPr>
          <p:cNvPr id="4" name="Text Placeholder 3"/>
          <p:cNvSpPr>
            <a:spLocks noGrp="1"/>
          </p:cNvSpPr>
          <p:nvPr>
            <p:ph type="body" sz="half" idx="2"/>
          </p:nvPr>
        </p:nvSpPr>
        <p:spPr>
          <a:xfrm>
            <a:off x="1791738" y="5367619"/>
            <a:ext cx="5486846" cy="804919"/>
          </a:xfrm>
        </p:spPr>
        <p:txBody>
          <a:bodyPr/>
          <a:lstStyle>
            <a:lvl1pPr marL="0" indent="0">
              <a:buNone/>
              <a:defRPr sz="1000"/>
            </a:lvl1pPr>
            <a:lvl2pPr marL="321455" indent="0">
              <a:buNone/>
              <a:defRPr sz="800"/>
            </a:lvl2pPr>
            <a:lvl3pPr marL="642910" indent="0">
              <a:buNone/>
              <a:defRPr sz="700"/>
            </a:lvl3pPr>
            <a:lvl4pPr marL="964365" indent="0">
              <a:buNone/>
              <a:defRPr sz="600"/>
            </a:lvl4pPr>
            <a:lvl5pPr marL="1285820" indent="0">
              <a:buNone/>
              <a:defRPr sz="600"/>
            </a:lvl5pPr>
            <a:lvl6pPr marL="1607276" indent="0">
              <a:buNone/>
              <a:defRPr sz="600"/>
            </a:lvl6pPr>
            <a:lvl7pPr marL="1928732" indent="0">
              <a:buNone/>
              <a:defRPr sz="600"/>
            </a:lvl7pPr>
            <a:lvl8pPr marL="2250187" indent="0">
              <a:buNone/>
              <a:defRPr sz="600"/>
            </a:lvl8pPr>
            <a:lvl9pPr marL="2571640"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8E027091-AB02-7343-BD73-FDFF653865E2}" type="slidenum">
              <a:rPr lang="en-US"/>
              <a:pPr/>
              <a:t>‹#›</a:t>
            </a:fld>
            <a:endParaRPr lang="en-US"/>
          </a:p>
        </p:txBody>
      </p:sp>
    </p:spTree>
    <p:extLst>
      <p:ext uri="{BB962C8B-B14F-4D97-AF65-F5344CB8AC3E}">
        <p14:creationId xmlns:p14="http://schemas.microsoft.com/office/powerpoint/2010/main" val="40461209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071B384-14F2-AD4E-BFD3-B7E781677FB5}" type="slidenum">
              <a:rPr lang="en-US"/>
              <a:pPr/>
              <a:t>‹#›</a:t>
            </a:fld>
            <a:endParaRPr lang="en-US"/>
          </a:p>
        </p:txBody>
      </p:sp>
    </p:spTree>
    <p:extLst>
      <p:ext uri="{BB962C8B-B14F-4D97-AF65-F5344CB8AC3E}">
        <p14:creationId xmlns:p14="http://schemas.microsoft.com/office/powerpoint/2010/main" val="1527679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0236A21-0EA6-4342-B3C8-F90D815D66F4}" type="slidenum">
              <a:rPr lang="en-US"/>
              <a:pPr/>
              <a:t>‹#›</a:t>
            </a:fld>
            <a:endParaRPr lang="en-US"/>
          </a:p>
        </p:txBody>
      </p:sp>
    </p:spTree>
    <p:extLst>
      <p:ext uri="{BB962C8B-B14F-4D97-AF65-F5344CB8AC3E}">
        <p14:creationId xmlns:p14="http://schemas.microsoft.com/office/powerpoint/2010/main" val="310206030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6258872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15215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52" indent="0">
              <a:buNone/>
              <a:defRPr sz="1800"/>
            </a:lvl2pPr>
            <a:lvl3pPr marL="913905" indent="0">
              <a:buNone/>
              <a:defRPr sz="1600"/>
            </a:lvl3pPr>
            <a:lvl4pPr marL="1370852" indent="0">
              <a:buNone/>
              <a:defRPr sz="1400"/>
            </a:lvl4pPr>
            <a:lvl5pPr marL="1827807" indent="0">
              <a:buNone/>
              <a:defRPr sz="1400"/>
            </a:lvl5pPr>
            <a:lvl6pPr marL="2284752" indent="0">
              <a:buNone/>
              <a:defRPr sz="1400"/>
            </a:lvl6pPr>
            <a:lvl7pPr marL="2741704" indent="0">
              <a:buNone/>
              <a:defRPr sz="1400"/>
            </a:lvl7pPr>
            <a:lvl8pPr marL="3198654" indent="0">
              <a:buNone/>
              <a:defRPr sz="1400"/>
            </a:lvl8pPr>
            <a:lvl9pPr marL="3655603"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416450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2304178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6952" indent="0">
              <a:buNone/>
              <a:defRPr sz="2000" b="1"/>
            </a:lvl2pPr>
            <a:lvl3pPr marL="913905" indent="0">
              <a:buNone/>
              <a:defRPr sz="1800" b="1"/>
            </a:lvl3pPr>
            <a:lvl4pPr marL="1370852" indent="0">
              <a:buNone/>
              <a:defRPr sz="1600" b="1"/>
            </a:lvl4pPr>
            <a:lvl5pPr marL="1827807" indent="0">
              <a:buNone/>
              <a:defRPr sz="1600" b="1"/>
            </a:lvl5pPr>
            <a:lvl6pPr marL="2284752" indent="0">
              <a:buNone/>
              <a:defRPr sz="1600" b="1"/>
            </a:lvl6pPr>
            <a:lvl7pPr marL="2741704" indent="0">
              <a:buNone/>
              <a:defRPr sz="1600" b="1"/>
            </a:lvl7pPr>
            <a:lvl8pPr marL="3198654" indent="0">
              <a:buNone/>
              <a:defRPr sz="1600" b="1"/>
            </a:lvl8pPr>
            <a:lvl9pPr marL="365560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77840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C6F4B1E2-6300-854E-8FC0-8F070A133F28}" type="slidenum">
              <a:rPr lang="en-US"/>
              <a:pPr>
                <a:defRPr/>
              </a:pPr>
              <a:t>‹#›</a:t>
            </a:fld>
            <a:endParaRPr lang="en-US"/>
          </a:p>
        </p:txBody>
      </p:sp>
    </p:spTree>
    <p:extLst>
      <p:ext uri="{BB962C8B-B14F-4D97-AF65-F5344CB8AC3E}">
        <p14:creationId xmlns:p14="http://schemas.microsoft.com/office/powerpoint/2010/main" val="334483480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37416941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46279443"/>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1" y="1435101"/>
            <a:ext cx="3008313" cy="4691063"/>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093081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52" indent="0">
              <a:buNone/>
              <a:defRPr sz="2800"/>
            </a:lvl2pPr>
            <a:lvl3pPr marL="913905" indent="0">
              <a:buNone/>
              <a:defRPr sz="2400"/>
            </a:lvl3pPr>
            <a:lvl4pPr marL="1370852" indent="0">
              <a:buNone/>
              <a:defRPr sz="2000"/>
            </a:lvl4pPr>
            <a:lvl5pPr marL="1827807" indent="0">
              <a:buNone/>
              <a:defRPr sz="2000"/>
            </a:lvl5pPr>
            <a:lvl6pPr marL="2284752" indent="0">
              <a:buNone/>
              <a:defRPr sz="2000"/>
            </a:lvl6pPr>
            <a:lvl7pPr marL="2741704" indent="0">
              <a:buNone/>
              <a:defRPr sz="2000"/>
            </a:lvl7pPr>
            <a:lvl8pPr marL="3198654" indent="0">
              <a:buNone/>
              <a:defRPr sz="2000"/>
            </a:lvl8pPr>
            <a:lvl9pPr marL="3655603"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52" indent="0">
              <a:buNone/>
              <a:defRPr sz="1200"/>
            </a:lvl2pPr>
            <a:lvl3pPr marL="913905" indent="0">
              <a:buNone/>
              <a:defRPr sz="1000"/>
            </a:lvl3pPr>
            <a:lvl4pPr marL="1370852" indent="0">
              <a:buNone/>
              <a:defRPr sz="900"/>
            </a:lvl4pPr>
            <a:lvl5pPr marL="1827807" indent="0">
              <a:buNone/>
              <a:defRPr sz="900"/>
            </a:lvl5pPr>
            <a:lvl6pPr marL="2284752" indent="0">
              <a:buNone/>
              <a:defRPr sz="900"/>
            </a:lvl6pPr>
            <a:lvl7pPr marL="2741704" indent="0">
              <a:buNone/>
              <a:defRPr sz="900"/>
            </a:lvl7pPr>
            <a:lvl8pPr marL="3198654" indent="0">
              <a:buNone/>
              <a:defRPr sz="900"/>
            </a:lvl8pPr>
            <a:lvl9pPr marL="3655603"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368349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8264988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4512140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90224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278469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2959931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142554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p>
        </p:txBody>
      </p:sp>
      <p:sp>
        <p:nvSpPr>
          <p:cNvPr id="4" name="Rectangle 13"/>
          <p:cNvSpPr>
            <a:spLocks noGrp="1" noChangeArrowheads="1"/>
          </p:cNvSpPr>
          <p:nvPr>
            <p:ph type="ftr" sz="quarter" idx="11"/>
          </p:nvPr>
        </p:nvSpPr>
        <p:spPr>
          <a:ln/>
        </p:spPr>
        <p:txBody>
          <a:bodyPr/>
          <a:lstStyle>
            <a:lvl1pPr>
              <a:defRPr/>
            </a:lvl1pPr>
          </a:lstStyle>
          <a:p>
            <a:pPr>
              <a:defRPr/>
            </a:pPr>
            <a:endParaRPr lang="en-US"/>
          </a:p>
        </p:txBody>
      </p:sp>
      <p:sp>
        <p:nvSpPr>
          <p:cNvPr id="5" name="Rectangle 14"/>
          <p:cNvSpPr>
            <a:spLocks noGrp="1" noChangeArrowheads="1"/>
          </p:cNvSpPr>
          <p:nvPr>
            <p:ph type="sldNum" sz="quarter" idx="12"/>
          </p:nvPr>
        </p:nvSpPr>
        <p:spPr>
          <a:ln/>
        </p:spPr>
        <p:txBody>
          <a:bodyPr/>
          <a:lstStyle>
            <a:lvl1pPr>
              <a:defRPr/>
            </a:lvl1pPr>
          </a:lstStyle>
          <a:p>
            <a:pPr>
              <a:defRPr/>
            </a:pPr>
            <a:fld id="{793D88D2-FD20-D547-83C6-90EB826A0A5A}" type="slidenum">
              <a:rPr lang="en-US"/>
              <a:pPr>
                <a:defRPr/>
              </a:pPr>
              <a:t>‹#›</a:t>
            </a:fld>
            <a:endParaRPr lang="en-US"/>
          </a:p>
        </p:txBody>
      </p:sp>
    </p:spTree>
    <p:extLst>
      <p:ext uri="{BB962C8B-B14F-4D97-AF65-F5344CB8AC3E}">
        <p14:creationId xmlns:p14="http://schemas.microsoft.com/office/powerpoint/2010/main" val="377047719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09591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1177834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61338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02503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748064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68899192"/>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2650016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220757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1010272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907" indent="0">
              <a:buNone/>
              <a:defRPr sz="1800"/>
            </a:lvl2pPr>
            <a:lvl3pPr marL="913815" indent="0">
              <a:buNone/>
              <a:defRPr sz="1600"/>
            </a:lvl3pPr>
            <a:lvl4pPr marL="1370716" indent="0">
              <a:buNone/>
              <a:defRPr sz="1400"/>
            </a:lvl4pPr>
            <a:lvl5pPr marL="1827627" indent="0">
              <a:buNone/>
              <a:defRPr sz="1400"/>
            </a:lvl5pPr>
            <a:lvl6pPr marL="2284525" indent="0">
              <a:buNone/>
              <a:defRPr sz="1400"/>
            </a:lvl6pPr>
            <a:lvl7pPr marL="2741432" indent="0">
              <a:buNone/>
              <a:defRPr sz="1400"/>
            </a:lvl7pPr>
            <a:lvl8pPr marL="3198336" indent="0">
              <a:buNone/>
              <a:defRPr sz="1400"/>
            </a:lvl8pPr>
            <a:lvl9pPr marL="365524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16154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p>
        </p:txBody>
      </p:sp>
      <p:sp>
        <p:nvSpPr>
          <p:cNvPr id="3" name="Rectangle 13"/>
          <p:cNvSpPr>
            <a:spLocks noGrp="1" noChangeArrowheads="1"/>
          </p:cNvSpPr>
          <p:nvPr>
            <p:ph type="ftr" sz="quarter" idx="11"/>
          </p:nvPr>
        </p:nvSpPr>
        <p:spPr>
          <a:ln/>
        </p:spPr>
        <p:txBody>
          <a:bodyPr/>
          <a:lstStyle>
            <a:lvl1pPr>
              <a:defRPr/>
            </a:lvl1pPr>
          </a:lstStyle>
          <a:p>
            <a:pPr>
              <a:defRPr/>
            </a:pPr>
            <a:endParaRPr lang="en-US"/>
          </a:p>
        </p:txBody>
      </p:sp>
      <p:sp>
        <p:nvSpPr>
          <p:cNvPr id="4" name="Rectangle 14"/>
          <p:cNvSpPr>
            <a:spLocks noGrp="1" noChangeArrowheads="1"/>
          </p:cNvSpPr>
          <p:nvPr>
            <p:ph type="sldNum" sz="quarter" idx="12"/>
          </p:nvPr>
        </p:nvSpPr>
        <p:spPr>
          <a:ln/>
        </p:spPr>
        <p:txBody>
          <a:bodyPr/>
          <a:lstStyle>
            <a:lvl1pPr>
              <a:defRPr/>
            </a:lvl1pPr>
          </a:lstStyle>
          <a:p>
            <a:pPr>
              <a:defRPr/>
            </a:pPr>
            <a:fld id="{0CBBEBF2-172D-9849-8639-76785F027914}" type="slidenum">
              <a:rPr lang="en-US"/>
              <a:pPr>
                <a:defRPr/>
              </a:pPr>
              <a:t>‹#›</a:t>
            </a:fld>
            <a:endParaRPr lang="en-US"/>
          </a:p>
        </p:txBody>
      </p:sp>
    </p:spTree>
    <p:extLst>
      <p:ext uri="{BB962C8B-B14F-4D97-AF65-F5344CB8AC3E}">
        <p14:creationId xmlns:p14="http://schemas.microsoft.com/office/powerpoint/2010/main" val="251970013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646221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6907" indent="0">
              <a:buNone/>
              <a:defRPr sz="2000" b="1"/>
            </a:lvl2pPr>
            <a:lvl3pPr marL="913815" indent="0">
              <a:buNone/>
              <a:defRPr sz="1800" b="1"/>
            </a:lvl3pPr>
            <a:lvl4pPr marL="1370716" indent="0">
              <a:buNone/>
              <a:defRPr sz="1600" b="1"/>
            </a:lvl4pPr>
            <a:lvl5pPr marL="1827627" indent="0">
              <a:buNone/>
              <a:defRPr sz="1600" b="1"/>
            </a:lvl5pPr>
            <a:lvl6pPr marL="2284525" indent="0">
              <a:buNone/>
              <a:defRPr sz="1600" b="1"/>
            </a:lvl6pPr>
            <a:lvl7pPr marL="2741432" indent="0">
              <a:buNone/>
              <a:defRPr sz="1600" b="1"/>
            </a:lvl7pPr>
            <a:lvl8pPr marL="3198336" indent="0">
              <a:buNone/>
              <a:defRPr sz="1600" b="1"/>
            </a:lvl8pPr>
            <a:lvl9pPr marL="365524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7250822"/>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1272669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39727975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6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435101"/>
            <a:ext cx="3008313" cy="4691063"/>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9322625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07" indent="0">
              <a:buNone/>
              <a:defRPr sz="2800"/>
            </a:lvl2pPr>
            <a:lvl3pPr marL="913815" indent="0">
              <a:buNone/>
              <a:defRPr sz="2400"/>
            </a:lvl3pPr>
            <a:lvl4pPr marL="1370716" indent="0">
              <a:buNone/>
              <a:defRPr sz="2000"/>
            </a:lvl4pPr>
            <a:lvl5pPr marL="1827627" indent="0">
              <a:buNone/>
              <a:defRPr sz="2000"/>
            </a:lvl5pPr>
            <a:lvl6pPr marL="2284525" indent="0">
              <a:buNone/>
              <a:defRPr sz="2000"/>
            </a:lvl6pPr>
            <a:lvl7pPr marL="2741432" indent="0">
              <a:buNone/>
              <a:defRPr sz="2000"/>
            </a:lvl7pPr>
            <a:lvl8pPr marL="3198336" indent="0">
              <a:buNone/>
              <a:defRPr sz="2000"/>
            </a:lvl8pPr>
            <a:lvl9pPr marL="365524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07" indent="0">
              <a:buNone/>
              <a:defRPr sz="1200"/>
            </a:lvl2pPr>
            <a:lvl3pPr marL="913815" indent="0">
              <a:buNone/>
              <a:defRPr sz="1000"/>
            </a:lvl3pPr>
            <a:lvl4pPr marL="1370716" indent="0">
              <a:buNone/>
              <a:defRPr sz="900"/>
            </a:lvl4pPr>
            <a:lvl5pPr marL="1827627" indent="0">
              <a:buNone/>
              <a:defRPr sz="900"/>
            </a:lvl5pPr>
            <a:lvl6pPr marL="2284525" indent="0">
              <a:buNone/>
              <a:defRPr sz="900"/>
            </a:lvl6pPr>
            <a:lvl7pPr marL="2741432" indent="0">
              <a:buNone/>
              <a:defRPr sz="900"/>
            </a:lvl7pPr>
            <a:lvl8pPr marL="3198336" indent="0">
              <a:buNone/>
              <a:defRPr sz="900"/>
            </a:lvl8pPr>
            <a:lvl9pPr marL="365524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1708267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2738857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478192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628351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42728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E6DBF271-B823-2E42-AB96-1E442E29F111}" type="slidenum">
              <a:rPr lang="en-US"/>
              <a:pPr>
                <a:defRPr/>
              </a:pPr>
              <a:t>‹#›</a:t>
            </a:fld>
            <a:endParaRPr lang="en-US"/>
          </a:p>
        </p:txBody>
      </p:sp>
    </p:spTree>
    <p:extLst>
      <p:ext uri="{BB962C8B-B14F-4D97-AF65-F5344CB8AC3E}">
        <p14:creationId xmlns:p14="http://schemas.microsoft.com/office/powerpoint/2010/main" val="51839756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658" indent="0">
              <a:buNone/>
              <a:defRPr sz="1800"/>
            </a:lvl2pPr>
            <a:lvl3pPr marL="913320" indent="0">
              <a:buNone/>
              <a:defRPr sz="1600"/>
            </a:lvl3pPr>
            <a:lvl4pPr marL="1369968" indent="0">
              <a:buNone/>
              <a:defRPr sz="1400"/>
            </a:lvl4pPr>
            <a:lvl5pPr marL="1826637" indent="0">
              <a:buNone/>
              <a:defRPr sz="1400"/>
            </a:lvl5pPr>
            <a:lvl6pPr marL="2283280" indent="0">
              <a:buNone/>
              <a:defRPr sz="1400"/>
            </a:lvl6pPr>
            <a:lvl7pPr marL="2739936" indent="0">
              <a:buNone/>
              <a:defRPr sz="1400"/>
            </a:lvl7pPr>
            <a:lvl8pPr marL="3196590" indent="0">
              <a:buNone/>
              <a:defRPr sz="1400"/>
            </a:lvl8pPr>
            <a:lvl9pPr marL="3653247"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24594639"/>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101108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9" y="1535113"/>
            <a:ext cx="4041775" cy="639762"/>
          </a:xfrm>
        </p:spPr>
        <p:txBody>
          <a:bodyPr anchor="b"/>
          <a:lstStyle>
            <a:lvl1pPr marL="0" indent="0">
              <a:buNone/>
              <a:defRPr sz="2400" b="1"/>
            </a:lvl1pPr>
            <a:lvl2pPr marL="456658" indent="0">
              <a:buNone/>
              <a:defRPr sz="2000" b="1"/>
            </a:lvl2pPr>
            <a:lvl3pPr marL="913320" indent="0">
              <a:buNone/>
              <a:defRPr sz="1800" b="1"/>
            </a:lvl3pPr>
            <a:lvl4pPr marL="1369968" indent="0">
              <a:buNone/>
              <a:defRPr sz="1600" b="1"/>
            </a:lvl4pPr>
            <a:lvl5pPr marL="1826637" indent="0">
              <a:buNone/>
              <a:defRPr sz="1600" b="1"/>
            </a:lvl5pPr>
            <a:lvl6pPr marL="2283280" indent="0">
              <a:buNone/>
              <a:defRPr sz="1600" b="1"/>
            </a:lvl6pPr>
            <a:lvl7pPr marL="2739936" indent="0">
              <a:buNone/>
              <a:defRPr sz="1600" b="1"/>
            </a:lvl7pPr>
            <a:lvl8pPr marL="3196590" indent="0">
              <a:buNone/>
              <a:defRPr sz="1600" b="1"/>
            </a:lvl8pPr>
            <a:lvl9pPr marL="365324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88282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96449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73522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24" y="1435101"/>
            <a:ext cx="3008313" cy="4691063"/>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091521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658" indent="0">
              <a:buNone/>
              <a:defRPr sz="2800"/>
            </a:lvl2pPr>
            <a:lvl3pPr marL="913320" indent="0">
              <a:buNone/>
              <a:defRPr sz="2400"/>
            </a:lvl3pPr>
            <a:lvl4pPr marL="1369968" indent="0">
              <a:buNone/>
              <a:defRPr sz="2000"/>
            </a:lvl4pPr>
            <a:lvl5pPr marL="1826637" indent="0">
              <a:buNone/>
              <a:defRPr sz="2000"/>
            </a:lvl5pPr>
            <a:lvl6pPr marL="2283280" indent="0">
              <a:buNone/>
              <a:defRPr sz="2000"/>
            </a:lvl6pPr>
            <a:lvl7pPr marL="2739936" indent="0">
              <a:buNone/>
              <a:defRPr sz="2000"/>
            </a:lvl7pPr>
            <a:lvl8pPr marL="3196590" indent="0">
              <a:buNone/>
              <a:defRPr sz="2000"/>
            </a:lvl8pPr>
            <a:lvl9pPr marL="3653247"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658" indent="0">
              <a:buNone/>
              <a:defRPr sz="1200"/>
            </a:lvl2pPr>
            <a:lvl3pPr marL="913320" indent="0">
              <a:buNone/>
              <a:defRPr sz="1000"/>
            </a:lvl3pPr>
            <a:lvl4pPr marL="1369968" indent="0">
              <a:buNone/>
              <a:defRPr sz="900"/>
            </a:lvl4pPr>
            <a:lvl5pPr marL="1826637" indent="0">
              <a:buNone/>
              <a:defRPr sz="900"/>
            </a:lvl5pPr>
            <a:lvl6pPr marL="2283280" indent="0">
              <a:buNone/>
              <a:defRPr sz="900"/>
            </a:lvl6pPr>
            <a:lvl7pPr marL="2739936" indent="0">
              <a:buNone/>
              <a:defRPr sz="900"/>
            </a:lvl7pPr>
            <a:lvl8pPr marL="3196590" indent="0">
              <a:buNone/>
              <a:defRPr sz="900"/>
            </a:lvl8pPr>
            <a:lvl9pPr marL="3653247"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6498131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4711746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790303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132" indent="0" algn="ctr">
              <a:buNone/>
              <a:defRPr/>
            </a:lvl2pPr>
            <a:lvl3pPr marL="914265" indent="0" algn="ctr">
              <a:buNone/>
              <a:defRPr/>
            </a:lvl3pPr>
            <a:lvl4pPr marL="1371396" indent="0" algn="ctr">
              <a:buNone/>
              <a:defRPr/>
            </a:lvl4pPr>
            <a:lvl5pPr marL="1828530" indent="0" algn="ctr">
              <a:buNone/>
              <a:defRPr/>
            </a:lvl5pPr>
            <a:lvl6pPr marL="2285659" indent="0" algn="ctr">
              <a:buNone/>
              <a:defRPr/>
            </a:lvl6pPr>
            <a:lvl7pPr marL="2742792" indent="0" algn="ctr">
              <a:buNone/>
              <a:defRPr/>
            </a:lvl7pPr>
            <a:lvl8pPr marL="3199924" indent="0" algn="ctr">
              <a:buNone/>
              <a:defRPr/>
            </a:lvl8pPr>
            <a:lvl9pPr marL="3657055" indent="0" algn="ctr">
              <a:buNone/>
              <a:defRPr/>
            </a:lvl9pPr>
          </a:lstStyle>
          <a:p>
            <a:r>
              <a:rPr lang="en-US"/>
              <a:t>Click to edit Master subtitle style</a:t>
            </a:r>
          </a:p>
        </p:txBody>
      </p:sp>
    </p:spTree>
    <p:extLst>
      <p:ext uri="{BB962C8B-B14F-4D97-AF65-F5344CB8AC3E}">
        <p14:creationId xmlns:p14="http://schemas.microsoft.com/office/powerpoint/2010/main" val="28853846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0275A0-BDA1-054B-9A53-DBFFF60E10AF}" type="slidenum">
              <a:rPr lang="en-US"/>
              <a:pPr>
                <a:defRPr/>
              </a:pPr>
              <a:t>‹#›</a:t>
            </a:fld>
            <a:endParaRPr lang="en-US"/>
          </a:p>
        </p:txBody>
      </p:sp>
    </p:spTree>
    <p:extLst>
      <p:ext uri="{BB962C8B-B14F-4D97-AF65-F5344CB8AC3E}">
        <p14:creationId xmlns:p14="http://schemas.microsoft.com/office/powerpoint/2010/main" val="9097743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p>
        </p:txBody>
      </p:sp>
      <p:sp>
        <p:nvSpPr>
          <p:cNvPr id="6" name="Rectangle 13"/>
          <p:cNvSpPr>
            <a:spLocks noGrp="1" noChangeArrowheads="1"/>
          </p:cNvSpPr>
          <p:nvPr>
            <p:ph type="ftr" sz="quarter" idx="11"/>
          </p:nvPr>
        </p:nvSpPr>
        <p:spPr>
          <a:ln/>
        </p:spPr>
        <p:txBody>
          <a:bodyPr/>
          <a:lstStyle>
            <a:lvl1pPr>
              <a:defRPr/>
            </a:lvl1pPr>
          </a:lstStyle>
          <a:p>
            <a:pPr>
              <a:defRPr/>
            </a:pPr>
            <a:endParaRPr lang="en-US"/>
          </a:p>
        </p:txBody>
      </p:sp>
      <p:sp>
        <p:nvSpPr>
          <p:cNvPr id="7" name="Rectangle 14"/>
          <p:cNvSpPr>
            <a:spLocks noGrp="1" noChangeArrowheads="1"/>
          </p:cNvSpPr>
          <p:nvPr>
            <p:ph type="sldNum" sz="quarter" idx="12"/>
          </p:nvPr>
        </p:nvSpPr>
        <p:spPr>
          <a:ln/>
        </p:spPr>
        <p:txBody>
          <a:bodyPr/>
          <a:lstStyle>
            <a:lvl1pPr>
              <a:defRPr/>
            </a:lvl1pPr>
          </a:lstStyle>
          <a:p>
            <a:pPr>
              <a:defRPr/>
            </a:pPr>
            <a:fld id="{3E08EB2C-4504-6740-9EFA-1B5189359F27}" type="slidenum">
              <a:rPr lang="en-US"/>
              <a:pPr>
                <a:defRPr/>
              </a:pPr>
              <a:t>‹#›</a:t>
            </a:fld>
            <a:endParaRPr lang="en-US"/>
          </a:p>
        </p:txBody>
      </p:sp>
    </p:spTree>
    <p:extLst>
      <p:ext uri="{BB962C8B-B14F-4D97-AF65-F5344CB8AC3E}">
        <p14:creationId xmlns:p14="http://schemas.microsoft.com/office/powerpoint/2010/main" val="308197350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958477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132" indent="0">
              <a:buNone/>
              <a:defRPr sz="1800"/>
            </a:lvl2pPr>
            <a:lvl3pPr marL="914265" indent="0">
              <a:buNone/>
              <a:defRPr sz="1600"/>
            </a:lvl3pPr>
            <a:lvl4pPr marL="1371396" indent="0">
              <a:buNone/>
              <a:defRPr sz="1400"/>
            </a:lvl4pPr>
            <a:lvl5pPr marL="1828530" indent="0">
              <a:buNone/>
              <a:defRPr sz="1400"/>
            </a:lvl5pPr>
            <a:lvl6pPr marL="2285659" indent="0">
              <a:buNone/>
              <a:defRPr sz="1400"/>
            </a:lvl6pPr>
            <a:lvl7pPr marL="2742792" indent="0">
              <a:buNone/>
              <a:defRPr sz="1400"/>
            </a:lvl7pPr>
            <a:lvl8pPr marL="3199924" indent="0">
              <a:buNone/>
              <a:defRPr sz="1400"/>
            </a:lvl8pPr>
            <a:lvl9pPr marL="3657055" indent="0">
              <a:buNone/>
              <a:defRPr sz="1400"/>
            </a:lvl9pPr>
          </a:lstStyle>
          <a:p>
            <a:pPr lvl="0"/>
            <a:r>
              <a:rPr lang="en-US"/>
              <a:t>Click to edit Master text styles</a:t>
            </a:r>
          </a:p>
        </p:txBody>
      </p:sp>
    </p:spTree>
    <p:extLst>
      <p:ext uri="{BB962C8B-B14F-4D97-AF65-F5344CB8AC3E}">
        <p14:creationId xmlns:p14="http://schemas.microsoft.com/office/powerpoint/2010/main" val="2409044660"/>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9"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48030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132" indent="0">
              <a:buNone/>
              <a:defRPr sz="2000" b="1"/>
            </a:lvl2pPr>
            <a:lvl3pPr marL="914265" indent="0">
              <a:buNone/>
              <a:defRPr sz="1800" b="1"/>
            </a:lvl3pPr>
            <a:lvl4pPr marL="1371396" indent="0">
              <a:buNone/>
              <a:defRPr sz="1600" b="1"/>
            </a:lvl4pPr>
            <a:lvl5pPr marL="1828530" indent="0">
              <a:buNone/>
              <a:defRPr sz="1600" b="1"/>
            </a:lvl5pPr>
            <a:lvl6pPr marL="2285659" indent="0">
              <a:buNone/>
              <a:defRPr sz="1600" b="1"/>
            </a:lvl6pPr>
            <a:lvl7pPr marL="2742792" indent="0">
              <a:buNone/>
              <a:defRPr sz="1600" b="1"/>
            </a:lvl7pPr>
            <a:lvl8pPr marL="3199924" indent="0">
              <a:buNone/>
              <a:defRPr sz="1600" b="1"/>
            </a:lvl8pPr>
            <a:lvl9pPr marL="36570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13030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5429886"/>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529512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1"/>
            <a:ext cx="3008313" cy="4691063"/>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2130694191"/>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2" indent="0">
              <a:buNone/>
              <a:defRPr sz="2800"/>
            </a:lvl2pPr>
            <a:lvl3pPr marL="914265" indent="0">
              <a:buNone/>
              <a:defRPr sz="2400"/>
            </a:lvl3pPr>
            <a:lvl4pPr marL="1371396" indent="0">
              <a:buNone/>
              <a:defRPr sz="2000"/>
            </a:lvl4pPr>
            <a:lvl5pPr marL="1828530" indent="0">
              <a:buNone/>
              <a:defRPr sz="2000"/>
            </a:lvl5pPr>
            <a:lvl6pPr marL="2285659" indent="0">
              <a:buNone/>
              <a:defRPr sz="2000"/>
            </a:lvl6pPr>
            <a:lvl7pPr marL="2742792" indent="0">
              <a:buNone/>
              <a:defRPr sz="2000"/>
            </a:lvl7pPr>
            <a:lvl8pPr marL="3199924" indent="0">
              <a:buNone/>
              <a:defRPr sz="2000"/>
            </a:lvl8pPr>
            <a:lvl9pPr marL="36570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2" indent="0">
              <a:buNone/>
              <a:defRPr sz="1200"/>
            </a:lvl2pPr>
            <a:lvl3pPr marL="914265" indent="0">
              <a:buNone/>
              <a:defRPr sz="1000"/>
            </a:lvl3pPr>
            <a:lvl4pPr marL="1371396" indent="0">
              <a:buNone/>
              <a:defRPr sz="900"/>
            </a:lvl4pPr>
            <a:lvl5pPr marL="1828530" indent="0">
              <a:buNone/>
              <a:defRPr sz="900"/>
            </a:lvl5pPr>
            <a:lvl6pPr marL="2285659" indent="0">
              <a:buNone/>
              <a:defRPr sz="900"/>
            </a:lvl6pPr>
            <a:lvl7pPr marL="2742792" indent="0">
              <a:buNone/>
              <a:defRPr sz="900"/>
            </a:lvl7pPr>
            <a:lvl8pPr marL="3199924" indent="0">
              <a:buNone/>
              <a:defRPr sz="900"/>
            </a:lvl8pPr>
            <a:lvl9pPr marL="3657055" indent="0">
              <a:buNone/>
              <a:defRPr sz="900"/>
            </a:lvl9pPr>
          </a:lstStyle>
          <a:p>
            <a:pPr lvl="0"/>
            <a:r>
              <a:rPr lang="en-US"/>
              <a:t>Click to edit Master text styles</a:t>
            </a:r>
          </a:p>
        </p:txBody>
      </p:sp>
    </p:spTree>
    <p:extLst>
      <p:ext uri="{BB962C8B-B14F-4D97-AF65-F5344CB8AC3E}">
        <p14:creationId xmlns:p14="http://schemas.microsoft.com/office/powerpoint/2010/main" val="2704829695"/>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69384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6"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91"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185511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22D92F5E-25AF-B24A-B7B4-3FF6B58FDC6F}" type="slidenum">
              <a:rPr lang="en-US"/>
              <a:pPr>
                <a:defRPr/>
              </a:pPr>
              <a:t>‹#›</a:t>
            </a:fld>
            <a:endParaRPr lang="en-US"/>
          </a:p>
        </p:txBody>
      </p:sp>
    </p:spTree>
    <p:extLst>
      <p:ext uri="{BB962C8B-B14F-4D97-AF65-F5344CB8AC3E}">
        <p14:creationId xmlns:p14="http://schemas.microsoft.com/office/powerpoint/2010/main" val="179863096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599512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389314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2971656"/>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6188642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5483369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117459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2303184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454612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1213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14923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F1B8E2BF-B229-9544-AC8E-931ECF3C6BCA}" type="slidenum">
              <a:rPr lang="en-US"/>
              <a:pPr>
                <a:defRPr/>
              </a:pPr>
              <a:t>‹#›</a:t>
            </a:fld>
            <a:endParaRPr lang="en-US"/>
          </a:p>
        </p:txBody>
      </p:sp>
    </p:spTree>
    <p:extLst>
      <p:ext uri="{BB962C8B-B14F-4D97-AF65-F5344CB8AC3E}">
        <p14:creationId xmlns:p14="http://schemas.microsoft.com/office/powerpoint/2010/main" val="19892146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364477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12044065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02043463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89684876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5/22/23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54975285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5/22/23</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160667039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5/22/23</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068559027"/>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5/22/23</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220521994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5/22/23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37484979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5/22/23</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30575355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p>
        </p:txBody>
      </p:sp>
      <p:sp>
        <p:nvSpPr>
          <p:cNvPr id="8" name="Rectangle 13"/>
          <p:cNvSpPr>
            <a:spLocks noGrp="1" noChangeArrowheads="1"/>
          </p:cNvSpPr>
          <p:nvPr>
            <p:ph type="ftr" sz="quarter" idx="11"/>
          </p:nvPr>
        </p:nvSpPr>
        <p:spPr>
          <a:ln/>
        </p:spPr>
        <p:txBody>
          <a:bodyPr/>
          <a:lstStyle>
            <a:lvl1pPr>
              <a:defRPr/>
            </a:lvl1pPr>
          </a:lstStyle>
          <a:p>
            <a:pPr>
              <a:defRPr/>
            </a:pPr>
            <a:endParaRPr lang="en-US"/>
          </a:p>
        </p:txBody>
      </p:sp>
      <p:sp>
        <p:nvSpPr>
          <p:cNvPr id="9" name="Rectangle 14"/>
          <p:cNvSpPr>
            <a:spLocks noGrp="1" noChangeArrowheads="1"/>
          </p:cNvSpPr>
          <p:nvPr>
            <p:ph type="sldNum" sz="quarter" idx="12"/>
          </p:nvPr>
        </p:nvSpPr>
        <p:spPr>
          <a:ln/>
        </p:spPr>
        <p:txBody>
          <a:bodyPr/>
          <a:lstStyle>
            <a:lvl1pPr>
              <a:defRPr/>
            </a:lvl1pPr>
          </a:lstStyle>
          <a:p>
            <a:pPr>
              <a:defRPr/>
            </a:pPr>
            <a:fld id="{A58FC1C5-B441-7042-AF35-DEE682BDBDF1}" type="slidenum">
              <a:rPr lang="en-US"/>
              <a:pPr>
                <a:defRPr/>
              </a:pPr>
              <a:t>‹#›</a:t>
            </a:fld>
            <a:endParaRPr lang="en-US"/>
          </a:p>
        </p:txBody>
      </p:sp>
    </p:spTree>
    <p:extLst>
      <p:ext uri="{BB962C8B-B14F-4D97-AF65-F5344CB8AC3E}">
        <p14:creationId xmlns:p14="http://schemas.microsoft.com/office/powerpoint/2010/main" val="38389221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226540486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95443860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66345196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373021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6271441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51263516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687880871"/>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426843512"/>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411433723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6744686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p>
        </p:txBody>
      </p:sp>
      <p:sp>
        <p:nvSpPr>
          <p:cNvPr id="5" name="Rectangle 13"/>
          <p:cNvSpPr>
            <a:spLocks noGrp="1" noChangeArrowheads="1"/>
          </p:cNvSpPr>
          <p:nvPr>
            <p:ph type="ftr" sz="quarter" idx="11"/>
          </p:nvPr>
        </p:nvSpPr>
        <p:spPr>
          <a:ln/>
        </p:spPr>
        <p:txBody>
          <a:bodyPr/>
          <a:lstStyle>
            <a:lvl1pPr>
              <a:defRPr/>
            </a:lvl1pPr>
          </a:lstStyle>
          <a:p>
            <a:pPr>
              <a:defRPr/>
            </a:pPr>
            <a:endParaRPr lang="en-US"/>
          </a:p>
        </p:txBody>
      </p:sp>
      <p:sp>
        <p:nvSpPr>
          <p:cNvPr id="6" name="Rectangle 14"/>
          <p:cNvSpPr>
            <a:spLocks noGrp="1" noChangeArrowheads="1"/>
          </p:cNvSpPr>
          <p:nvPr>
            <p:ph type="sldNum" sz="quarter" idx="12"/>
          </p:nvPr>
        </p:nvSpPr>
        <p:spPr>
          <a:ln/>
        </p:spPr>
        <p:txBody>
          <a:bodyPr/>
          <a:lstStyle>
            <a:lvl1pPr>
              <a:defRPr/>
            </a:lvl1pPr>
          </a:lstStyle>
          <a:p>
            <a:pPr>
              <a:defRPr/>
            </a:pPr>
            <a:fld id="{3389FEEE-63AD-FE4D-B6C0-17052670CE79}" type="slidenum">
              <a:rPr lang="en-US"/>
              <a:pPr>
                <a:defRPr/>
              </a:pPr>
              <a:t>‹#›</a:t>
            </a:fld>
            <a:endParaRPr lang="en-US"/>
          </a:p>
        </p:txBody>
      </p:sp>
    </p:spTree>
    <p:extLst>
      <p:ext uri="{BB962C8B-B14F-4D97-AF65-F5344CB8AC3E}">
        <p14:creationId xmlns:p14="http://schemas.microsoft.com/office/powerpoint/2010/main" val="183496914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97615715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6446002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25815072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915858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89600356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B335514-F3A9-CD43-B09B-A2C19BA4D565}" type="slidenum">
              <a:rPr lang="en-US"/>
              <a:pPr>
                <a:defRPr/>
              </a:pPr>
              <a:t>‹#›</a:t>
            </a:fld>
            <a:endParaRPr lang="en-US"/>
          </a:p>
        </p:txBody>
      </p:sp>
    </p:spTree>
    <p:extLst>
      <p:ext uri="{BB962C8B-B14F-4D97-AF65-F5344CB8AC3E}">
        <p14:creationId xmlns:p14="http://schemas.microsoft.com/office/powerpoint/2010/main" val="919331078"/>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DB62F6CF-330E-AB49-99AB-B910C1068C64}" type="slidenum">
              <a:rPr lang="en-US"/>
              <a:pPr>
                <a:defRPr/>
              </a:pPr>
              <a:t>‹#›</a:t>
            </a:fld>
            <a:endParaRPr lang="en-US"/>
          </a:p>
        </p:txBody>
      </p:sp>
    </p:spTree>
    <p:extLst>
      <p:ext uri="{BB962C8B-B14F-4D97-AF65-F5344CB8AC3E}">
        <p14:creationId xmlns:p14="http://schemas.microsoft.com/office/powerpoint/2010/main" val="2568381360"/>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solidFill>
                  <a:schemeClr val="tx1"/>
                </a:solidFill>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solidFill>
                  <a:schemeClr val="tx1"/>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chemeClr val="tx1"/>
                </a:solidFill>
              </a:defRPr>
            </a:lvl1pPr>
          </a:lstStyle>
          <a:p>
            <a:pPr>
              <a:defRPr/>
            </a:pPr>
            <a:fld id="{7B944A21-8DB2-824F-A98D-0A4B583100CF}" type="slidenum">
              <a:rPr lang="en-US"/>
              <a:pPr>
                <a:defRPr/>
              </a:pPr>
              <a:t>‹#›</a:t>
            </a:fld>
            <a:endParaRPr lang="en-US"/>
          </a:p>
        </p:txBody>
      </p:sp>
    </p:spTree>
    <p:extLst>
      <p:ext uri="{BB962C8B-B14F-4D97-AF65-F5344CB8AC3E}">
        <p14:creationId xmlns:p14="http://schemas.microsoft.com/office/powerpoint/2010/main" val="3301412966"/>
      </p:ext>
    </p:extLst>
  </p:cSld>
  <p:clrMapOvr>
    <a:masterClrMapping/>
  </p:clrMapOvr>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C3C81F60-D393-E14D-B98F-9DC971BC3DB5}" type="slidenum">
              <a:rPr lang="en-US"/>
              <a:pPr>
                <a:defRPr/>
              </a:pPr>
              <a:t>‹#›</a:t>
            </a:fld>
            <a:endParaRPr lang="en-US"/>
          </a:p>
        </p:txBody>
      </p:sp>
    </p:spTree>
    <p:extLst>
      <p:ext uri="{BB962C8B-B14F-4D97-AF65-F5344CB8AC3E}">
        <p14:creationId xmlns:p14="http://schemas.microsoft.com/office/powerpoint/2010/main" val="2851336473"/>
      </p:ext>
    </p:extLst>
  </p:cSld>
  <p:clrMapOvr>
    <a:masterClrMapping/>
  </p:clrMapOvr>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78838" cy="6173788"/>
            <a:chOff x="0" y="0"/>
            <a:chExt cx="5341" cy="3889"/>
          </a:xfrm>
        </p:grpSpPr>
        <p:sp>
          <p:nvSpPr>
            <p:cNvPr id="5"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6"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7"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8"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grpSp>
      <p:sp>
        <p:nvSpPr>
          <p:cNvPr id="243719" name="Rectangle 7"/>
          <p:cNvSpPr>
            <a:spLocks noGrp="1" noChangeArrowheads="1"/>
          </p:cNvSpPr>
          <p:nvPr>
            <p:ph type="ctrTitle" sz="quarter"/>
          </p:nvPr>
        </p:nvSpPr>
        <p:spPr>
          <a:xfrm>
            <a:off x="685800" y="1143000"/>
            <a:ext cx="7772400" cy="1143000"/>
          </a:xfrm>
        </p:spPr>
        <p:txBody>
          <a:bodyPr/>
          <a:lstStyle>
            <a:lvl1pPr>
              <a:defRPr/>
            </a:lvl1pPr>
          </a:lstStyle>
          <a:p>
            <a:r>
              <a:rPr lang="en-US"/>
              <a:t>Click to edit Master title style</a:t>
            </a:r>
          </a:p>
        </p:txBody>
      </p:sp>
      <p:sp>
        <p:nvSpPr>
          <p:cNvPr id="243720" name="Rectangle 8"/>
          <p:cNvSpPr>
            <a:spLocks noGrp="1" noChangeArrowheads="1"/>
          </p:cNvSpPr>
          <p:nvPr>
            <p:ph type="subTitle" sz="quarter" idx="1"/>
          </p:nvPr>
        </p:nvSpPr>
        <p:spPr>
          <a:xfrm>
            <a:off x="1371600" y="2819400"/>
            <a:ext cx="6400800" cy="1752600"/>
          </a:xfrm>
          <a:ln w="9525">
            <a:headEnd/>
            <a:tailEnd/>
          </a:ln>
        </p:spPr>
        <p:txBody>
          <a:bodyPr lIns="92075" tIns="46038" rIns="92075" bIns="46038"/>
          <a:lstStyle>
            <a:lvl1pPr marL="0" indent="0" algn="ctr">
              <a:buFont typeface="Wingdings" pitchFamily="-105" charset="2"/>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10" name="Rectangle 10"/>
          <p:cNvSpPr>
            <a:spLocks noGrp="1" noChangeArrowheads="1"/>
          </p:cNvSpPr>
          <p:nvPr>
            <p:ph type="ftr" sz="quarter" idx="11"/>
          </p:nvPr>
        </p:nvSpPr>
        <p:spPr/>
        <p:txBody>
          <a:bodyPr/>
          <a:lstStyle>
            <a:lvl1pPr algn="l">
              <a:defRPr>
                <a:solidFill>
                  <a:srgbClr val="FFFFFF"/>
                </a:solidFill>
              </a:defRPr>
            </a:lvl1pPr>
          </a:lstStyle>
          <a:p>
            <a:pPr>
              <a:defRPr/>
            </a:pPr>
            <a:endParaRPr lang="en-US"/>
          </a:p>
        </p:txBody>
      </p:sp>
      <p:sp>
        <p:nvSpPr>
          <p:cNvPr id="11" name="Rectangle 11"/>
          <p:cNvSpPr>
            <a:spLocks noGrp="1" noChangeArrowheads="1"/>
          </p:cNvSpPr>
          <p:nvPr>
            <p:ph type="sldNum" sz="quarter" idx="12"/>
          </p:nvPr>
        </p:nvSpPr>
        <p:spPr/>
        <p:txBody>
          <a:bodyPr/>
          <a:lstStyle>
            <a:lvl1pPr>
              <a:defRPr/>
            </a:lvl1pPr>
          </a:lstStyle>
          <a:p>
            <a:pPr>
              <a:defRPr/>
            </a:pPr>
            <a:fld id="{6B5094FA-9830-6343-9353-BB9206A8E729}" type="slidenum">
              <a:rPr lang="en-US"/>
              <a:pPr>
                <a:defRPr/>
              </a:pPr>
              <a:t>‹#›</a:t>
            </a:fld>
            <a:endParaRPr lang="en-US"/>
          </a:p>
        </p:txBody>
      </p:sp>
    </p:spTree>
    <p:extLst>
      <p:ext uri="{BB962C8B-B14F-4D97-AF65-F5344CB8AC3E}">
        <p14:creationId xmlns:p14="http://schemas.microsoft.com/office/powerpoint/2010/main" val="684861730"/>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cs typeface="ＭＳ Ｐゴシック" charset="0"/>
              </a:defRPr>
            </a:lvl1pPr>
          </a:lstStyle>
          <a:p>
            <a:pPr>
              <a:defRPr/>
            </a:pPr>
            <a:fld id="{F92CC056-ED2A-6F47-BFF8-03374AF2A912}" type="slidenum">
              <a:rPr lang="en-GB"/>
              <a:pPr>
                <a:defRPr/>
              </a:pPr>
              <a:t>‹#›</a:t>
            </a:fld>
            <a:endParaRPr lang="en-GB"/>
          </a:p>
        </p:txBody>
      </p:sp>
    </p:spTree>
    <p:extLst>
      <p:ext uri="{BB962C8B-B14F-4D97-AF65-F5344CB8AC3E}">
        <p14:creationId xmlns:p14="http://schemas.microsoft.com/office/powerpoint/2010/main" val="84551059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defRPr/>
            </a:lvl1pPr>
          </a:lstStyle>
          <a:p>
            <a:pPr>
              <a:defRPr/>
            </a:pPr>
            <a:endParaRPr lang="en-US"/>
          </a:p>
        </p:txBody>
      </p:sp>
      <p:sp>
        <p:nvSpPr>
          <p:cNvPr id="5" name="Rectangle 9"/>
          <p:cNvSpPr>
            <a:spLocks noGrp="1" noChangeArrowheads="1"/>
          </p:cNvSpPr>
          <p:nvPr>
            <p:ph type="ftr" sz="quarter" idx="11"/>
          </p:nvPr>
        </p:nvSpPr>
        <p:spPr/>
        <p:txBody>
          <a:bodyPr/>
          <a:lstStyle>
            <a:lvl1pPr algn="l">
              <a:defRPr/>
            </a:lvl1pPr>
          </a:lstStyle>
          <a:p>
            <a:pPr>
              <a:defRPr/>
            </a:pPr>
            <a:endParaRPr lang="en-US"/>
          </a:p>
        </p:txBody>
      </p:sp>
      <p:sp>
        <p:nvSpPr>
          <p:cNvPr id="6" name="Rectangle 10"/>
          <p:cNvSpPr>
            <a:spLocks noGrp="1" noChangeArrowheads="1"/>
          </p:cNvSpPr>
          <p:nvPr>
            <p:ph type="sldNum" sz="quarter" idx="12"/>
          </p:nvPr>
        </p:nvSpPr>
        <p:spPr/>
        <p:txBody>
          <a:bodyPr/>
          <a:lstStyle>
            <a:lvl1pPr>
              <a:defRPr/>
            </a:lvl1pPr>
          </a:lstStyle>
          <a:p>
            <a:pPr>
              <a:defRPr/>
            </a:pPr>
            <a:fld id="{2C74C029-22D8-F041-9332-660DDBEB016E}" type="slidenum">
              <a:rPr lang="en-US"/>
              <a:pPr>
                <a:defRPr/>
              </a:pPr>
              <a:t>‹#›</a:t>
            </a:fld>
            <a:endParaRPr lang="en-US"/>
          </a:p>
        </p:txBody>
      </p:sp>
    </p:spTree>
    <p:extLst>
      <p:ext uri="{BB962C8B-B14F-4D97-AF65-F5344CB8AC3E}">
        <p14:creationId xmlns:p14="http://schemas.microsoft.com/office/powerpoint/2010/main" val="2248122906"/>
      </p:ext>
    </p:extLst>
  </p:cSld>
  <p:clrMapOvr>
    <a:masterClrMapping/>
  </p:clrMapOvr>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79245991"/>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239810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88727186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82699570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93922818"/>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0956563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729827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39791872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6041666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eaLnBrk="0" hangingPunct="0">
              <a:defRPr/>
            </a:lvl1pPr>
          </a:lstStyle>
          <a:p>
            <a:pPr>
              <a:defRPr/>
            </a:pPr>
            <a:endParaRPr lang="en-US"/>
          </a:p>
        </p:txBody>
      </p:sp>
      <p:sp>
        <p:nvSpPr>
          <p:cNvPr id="10"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11" name="Rectangle 11"/>
          <p:cNvSpPr>
            <a:spLocks noGrp="1" noChangeArrowheads="1"/>
          </p:cNvSpPr>
          <p:nvPr>
            <p:ph type="sldNum" sz="quarter" idx="12"/>
          </p:nvPr>
        </p:nvSpPr>
        <p:spPr/>
        <p:txBody>
          <a:bodyPr/>
          <a:lstStyle>
            <a:lvl1pPr eaLnBrk="0" hangingPunct="0">
              <a:defRPr/>
            </a:lvl1pPr>
          </a:lstStyle>
          <a:p>
            <a:pPr>
              <a:defRPr/>
            </a:pPr>
            <a:fld id="{9AA92CBB-B7F6-B946-8BA8-22CDCFDF707C}" type="slidenum">
              <a:rPr lang="en-US"/>
              <a:pPr>
                <a:defRPr/>
              </a:pPr>
              <a:t>‹#›</a:t>
            </a:fld>
            <a:endParaRPr lang="en-US"/>
          </a:p>
        </p:txBody>
      </p:sp>
    </p:spTree>
    <p:extLst>
      <p:ext uri="{BB962C8B-B14F-4D97-AF65-F5344CB8AC3E}">
        <p14:creationId xmlns:p14="http://schemas.microsoft.com/office/powerpoint/2010/main" val="197171059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188120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1263855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17F6450-BF1A-124E-A9E1-E5FE7E77BA11}" type="slidenum">
              <a:rPr lang="en-US"/>
              <a:pPr>
                <a:defRPr/>
              </a:pPr>
              <a:t>‹#›</a:t>
            </a:fld>
            <a:endParaRPr lang="en-US"/>
          </a:p>
        </p:txBody>
      </p:sp>
    </p:spTree>
    <p:extLst>
      <p:ext uri="{BB962C8B-B14F-4D97-AF65-F5344CB8AC3E}">
        <p14:creationId xmlns:p14="http://schemas.microsoft.com/office/powerpoint/2010/main" val="55509949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12BDC8BC-B3B9-CE45-A429-F23718E4BC22}" type="slidenum">
              <a:rPr lang="en-US"/>
              <a:pPr>
                <a:defRPr/>
              </a:pPr>
              <a:t>‹#›</a:t>
            </a:fld>
            <a:endParaRPr lang="en-US"/>
          </a:p>
        </p:txBody>
      </p:sp>
    </p:spTree>
    <p:extLst>
      <p:ext uri="{BB962C8B-B14F-4D97-AF65-F5344CB8AC3E}">
        <p14:creationId xmlns:p14="http://schemas.microsoft.com/office/powerpoint/2010/main" val="338739710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FEC1CD42-E654-1A45-9CF3-B1CFA7728AE2}" type="slidenum">
              <a:rPr lang="en-US"/>
              <a:pPr>
                <a:defRPr/>
              </a:pPr>
              <a:t>‹#›</a:t>
            </a:fld>
            <a:endParaRPr lang="en-US"/>
          </a:p>
        </p:txBody>
      </p:sp>
    </p:spTree>
    <p:extLst>
      <p:ext uri="{BB962C8B-B14F-4D97-AF65-F5344CB8AC3E}">
        <p14:creationId xmlns:p14="http://schemas.microsoft.com/office/powerpoint/2010/main" val="215014951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2C8DC45A-4D80-764C-B296-B9573938CD20}" type="slidenum">
              <a:rPr lang="en-US"/>
              <a:pPr>
                <a:defRPr/>
              </a:pPr>
              <a:t>‹#›</a:t>
            </a:fld>
            <a:endParaRPr lang="en-US"/>
          </a:p>
        </p:txBody>
      </p:sp>
    </p:spTree>
    <p:extLst>
      <p:ext uri="{BB962C8B-B14F-4D97-AF65-F5344CB8AC3E}">
        <p14:creationId xmlns:p14="http://schemas.microsoft.com/office/powerpoint/2010/main" val="2308176131"/>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atin typeface="Arial" charset="0"/>
                <a:cs typeface="ＭＳ Ｐゴシック" charset="0"/>
              </a:defRPr>
            </a:lvl1pPr>
          </a:lstStyle>
          <a:p>
            <a:pPr>
              <a:defRPr/>
            </a:pPr>
            <a:fld id="{1EBCF720-5313-E640-A1E0-17451C41B085}" type="slidenum">
              <a:rPr lang="en-US"/>
              <a:pPr>
                <a:defRPr/>
              </a:pPr>
              <a:t>‹#›</a:t>
            </a:fld>
            <a:endParaRPr lang="en-US"/>
          </a:p>
        </p:txBody>
      </p:sp>
    </p:spTree>
    <p:extLst>
      <p:ext uri="{BB962C8B-B14F-4D97-AF65-F5344CB8AC3E}">
        <p14:creationId xmlns:p14="http://schemas.microsoft.com/office/powerpoint/2010/main" val="39838556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atin typeface="Arial" charset="0"/>
                <a:cs typeface="ＭＳ Ｐゴシック" charset="0"/>
              </a:defRPr>
            </a:lvl1pPr>
          </a:lstStyle>
          <a:p>
            <a:pPr>
              <a:defRPr/>
            </a:pPr>
            <a:fld id="{FF7CD2FC-68EF-C944-9C09-EC6593DBF98C}" type="slidenum">
              <a:rPr lang="en-US"/>
              <a:pPr>
                <a:defRPr/>
              </a:pPr>
              <a:t>‹#›</a:t>
            </a:fld>
            <a:endParaRPr lang="en-US"/>
          </a:p>
        </p:txBody>
      </p:sp>
    </p:spTree>
    <p:extLst>
      <p:ext uri="{BB962C8B-B14F-4D97-AF65-F5344CB8AC3E}">
        <p14:creationId xmlns:p14="http://schemas.microsoft.com/office/powerpoint/2010/main" val="530257768"/>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atin typeface="Arial" charset="0"/>
                <a:cs typeface="ＭＳ Ｐゴシック" charset="0"/>
              </a:defRPr>
            </a:lvl1pPr>
          </a:lstStyle>
          <a:p>
            <a:pPr>
              <a:defRPr/>
            </a:pPr>
            <a:fld id="{BE3D6862-558B-974B-8DB7-3BD447538B9C}" type="slidenum">
              <a:rPr lang="en-US"/>
              <a:pPr>
                <a:defRPr/>
              </a:pPr>
              <a:t>‹#›</a:t>
            </a:fld>
            <a:endParaRPr lang="en-US"/>
          </a:p>
        </p:txBody>
      </p:sp>
    </p:spTree>
    <p:extLst>
      <p:ext uri="{BB962C8B-B14F-4D97-AF65-F5344CB8AC3E}">
        <p14:creationId xmlns:p14="http://schemas.microsoft.com/office/powerpoint/2010/main" val="19330084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5C7EC7CA-3E41-F64A-9CC8-8FE5D94852BA}" type="slidenum">
              <a:rPr lang="en-US"/>
              <a:pPr>
                <a:defRPr/>
              </a:pPr>
              <a:t>‹#›</a:t>
            </a:fld>
            <a:endParaRPr lang="en-US"/>
          </a:p>
        </p:txBody>
      </p:sp>
    </p:spTree>
    <p:extLst>
      <p:ext uri="{BB962C8B-B14F-4D97-AF65-F5344CB8AC3E}">
        <p14:creationId xmlns:p14="http://schemas.microsoft.com/office/powerpoint/2010/main" val="885282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0653074B-220F-3646-AD3E-5CA6754866C7}" type="slidenum">
              <a:rPr lang="en-US"/>
              <a:pPr>
                <a:defRPr/>
              </a:pPr>
              <a:t>‹#›</a:t>
            </a:fld>
            <a:endParaRPr lang="en-US"/>
          </a:p>
        </p:txBody>
      </p:sp>
    </p:spTree>
    <p:extLst>
      <p:ext uri="{BB962C8B-B14F-4D97-AF65-F5344CB8AC3E}">
        <p14:creationId xmlns:p14="http://schemas.microsoft.com/office/powerpoint/2010/main" val="219554937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Arial" charset="0"/>
                <a:cs typeface="ＭＳ Ｐゴシック" charset="0"/>
              </a:defRPr>
            </a:lvl1pPr>
          </a:lstStyle>
          <a:p>
            <a:pPr>
              <a:defRPr/>
            </a:pPr>
            <a:fld id="{0EA6879B-A16E-2D4C-B24E-F268B862406E}" type="slidenum">
              <a:rPr lang="en-US"/>
              <a:pPr>
                <a:defRPr/>
              </a:pPr>
              <a:t>‹#›</a:t>
            </a:fld>
            <a:endParaRPr lang="en-US"/>
          </a:p>
        </p:txBody>
      </p:sp>
    </p:spTree>
    <p:extLst>
      <p:ext uri="{BB962C8B-B14F-4D97-AF65-F5344CB8AC3E}">
        <p14:creationId xmlns:p14="http://schemas.microsoft.com/office/powerpoint/2010/main" val="359535395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5CD2C32F-D086-3948-9E5C-126D4B4A0342}" type="slidenum">
              <a:rPr lang="en-US"/>
              <a:pPr>
                <a:defRPr/>
              </a:pPr>
              <a:t>‹#›</a:t>
            </a:fld>
            <a:endParaRPr lang="en-US"/>
          </a:p>
        </p:txBody>
      </p:sp>
    </p:spTree>
    <p:extLst>
      <p:ext uri="{BB962C8B-B14F-4D97-AF65-F5344CB8AC3E}">
        <p14:creationId xmlns:p14="http://schemas.microsoft.com/office/powerpoint/2010/main" val="41301217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Arial" charset="0"/>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latin typeface="Arial"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Arial" charset="0"/>
                <a:cs typeface="ＭＳ Ｐゴシック" charset="0"/>
              </a:defRPr>
            </a:lvl1pPr>
          </a:lstStyle>
          <a:p>
            <a:pPr>
              <a:defRPr/>
            </a:pPr>
            <a:fld id="{76519142-A45F-9E4D-9D02-2F935ED47830}" type="slidenum">
              <a:rPr lang="en-US"/>
              <a:pPr>
                <a:defRPr/>
              </a:pPr>
              <a:t>‹#›</a:t>
            </a:fld>
            <a:endParaRPr lang="en-US"/>
          </a:p>
        </p:txBody>
      </p:sp>
    </p:spTree>
    <p:extLst>
      <p:ext uri="{BB962C8B-B14F-4D97-AF65-F5344CB8AC3E}">
        <p14:creationId xmlns:p14="http://schemas.microsoft.com/office/powerpoint/2010/main" val="207411869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41868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097131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2437789"/>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56908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2176496"/>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54713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74307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FC79A4FF-8D12-7C49-94CB-A9A7458E6710}" type="slidenum">
              <a:rPr lang="en-US"/>
              <a:pPr>
                <a:defRPr/>
              </a:pPr>
              <a:t>‹#›</a:t>
            </a:fld>
            <a:endParaRPr lang="en-US"/>
          </a:p>
        </p:txBody>
      </p:sp>
    </p:spTree>
    <p:extLst>
      <p:ext uri="{BB962C8B-B14F-4D97-AF65-F5344CB8AC3E}">
        <p14:creationId xmlns:p14="http://schemas.microsoft.com/office/powerpoint/2010/main" val="301866526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08698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0322189"/>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855003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5084921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457449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2024502250"/>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618035215"/>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79405118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178245104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38094140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4CBDBB3-B321-A542-AF31-71B0CD4D9263}" type="slidenum">
              <a:rPr lang="en-US"/>
              <a:pPr>
                <a:defRPr/>
              </a:pPr>
              <a:t>‹#›</a:t>
            </a:fld>
            <a:endParaRPr lang="en-US"/>
          </a:p>
        </p:txBody>
      </p:sp>
    </p:spTree>
    <p:extLst>
      <p:ext uri="{BB962C8B-B14F-4D97-AF65-F5344CB8AC3E}">
        <p14:creationId xmlns:p14="http://schemas.microsoft.com/office/powerpoint/2010/main" val="296266937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390183210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360237488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1219778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200759136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18132532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4031561972"/>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405611811"/>
      </p:ext>
    </p:extLst>
  </p:cSld>
  <p:clrMapOvr>
    <a:masterClrMapping/>
  </p:clrMapOvr>
  <p:transition spd="slow">
    <p:fade/>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660977554"/>
      </p:ext>
    </p:extLst>
  </p:cSld>
  <p:clrMapOvr>
    <a:masterClrMapping/>
  </p:clrMapOvr>
  <p:transition spd="slow">
    <p:fade/>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755315873"/>
      </p:ext>
    </p:extLst>
  </p:cSld>
  <p:clrMapOvr>
    <a:masterClrMapping/>
  </p:clrMapOvr>
  <p:transition spd="slow">
    <p:fade/>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5/22/23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2695611787"/>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222ABA-429C-084B-B8B1-7D065AB64070}" type="slidenum">
              <a:rPr lang="en-US"/>
              <a:pPr>
                <a:defRPr/>
              </a:pPr>
              <a:t>‹#›</a:t>
            </a:fld>
            <a:endParaRPr lang="en-US"/>
          </a:p>
        </p:txBody>
      </p:sp>
    </p:spTree>
    <p:extLst>
      <p:ext uri="{BB962C8B-B14F-4D97-AF65-F5344CB8AC3E}">
        <p14:creationId xmlns:p14="http://schemas.microsoft.com/office/powerpoint/2010/main" val="1127386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1"/>
          <p:cNvSpPr>
            <a:spLocks noGrp="1" noChangeArrowheads="1"/>
          </p:cNvSpPr>
          <p:nvPr>
            <p:ph type="sldNum" sz="quarter" idx="12"/>
          </p:nvPr>
        </p:nvSpPr>
        <p:spPr/>
        <p:txBody>
          <a:bodyPr/>
          <a:lstStyle>
            <a:lvl1pPr eaLnBrk="0" hangingPunct="0">
              <a:defRPr/>
            </a:lvl1pPr>
          </a:lstStyle>
          <a:p>
            <a:pPr>
              <a:defRPr/>
            </a:pPr>
            <a:fld id="{FEC756F1-6139-7042-BEE3-7E64F569389F}" type="slidenum">
              <a:rPr lang="en-US"/>
              <a:pPr>
                <a:defRPr/>
              </a:pPr>
              <a:t>‹#›</a:t>
            </a:fld>
            <a:endParaRPr lang="en-US"/>
          </a:p>
        </p:txBody>
      </p:sp>
    </p:spTree>
    <p:extLst>
      <p:ext uri="{BB962C8B-B14F-4D97-AF65-F5344CB8AC3E}">
        <p14:creationId xmlns:p14="http://schemas.microsoft.com/office/powerpoint/2010/main" val="3298914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5/22/23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40912894"/>
      </p:ext>
    </p:extLst>
  </p:cSld>
  <p:clrMapOvr>
    <a:masterClrMapping/>
  </p:clrMapOvr>
  <p:transition spd="slow">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5/22/23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2515571244"/>
      </p:ext>
    </p:extLst>
  </p:cSld>
  <p:clrMapOvr>
    <a:masterClrMapping/>
  </p:clrMapOvr>
  <p:transition spd="slow">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5/22/23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253643383"/>
      </p:ext>
    </p:extLst>
  </p:cSld>
  <p:clrMapOvr>
    <a:masterClrMapping/>
  </p:clrMapOvr>
  <p:transition spd="slow">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5/22/23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904273476"/>
      </p:ext>
    </p:extLst>
  </p:cSld>
  <p:clrMapOvr>
    <a:masterClrMapping/>
  </p:clrMapOvr>
  <p:transition spd="slow">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5/22/23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611370646"/>
      </p:ext>
    </p:extLst>
  </p:cSld>
  <p:clrMapOvr>
    <a:masterClrMapping/>
  </p:clrMapOvr>
  <p:transition spd="slow">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154813403"/>
      </p:ext>
    </p:extLst>
  </p:cSld>
  <p:clrMapOvr>
    <a:masterClrMapping/>
  </p:clrMapOvr>
  <p:transition spd="slow">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5/22/23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3586539066"/>
      </p:ext>
    </p:extLst>
  </p:cSld>
  <p:clrMapOvr>
    <a:masterClrMapping/>
  </p:clrMapOvr>
  <p:transition spd="slow">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AB26FEC-32C2-F449-A0FD-F76361D4F731}" type="slidenum">
              <a:rPr lang="en-US"/>
              <a:pPr>
                <a:defRPr/>
              </a:pPr>
              <a:t>‹#›</a:t>
            </a:fld>
            <a:endParaRPr lang="en-US"/>
          </a:p>
        </p:txBody>
      </p:sp>
    </p:spTree>
    <p:extLst>
      <p:ext uri="{BB962C8B-B14F-4D97-AF65-F5344CB8AC3E}">
        <p14:creationId xmlns:p14="http://schemas.microsoft.com/office/powerpoint/2010/main" val="28501294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49EC8D-AABC-2D4A-BFE2-3FFF85D83CE1}" type="slidenum">
              <a:rPr lang="en-US"/>
              <a:pPr>
                <a:defRPr/>
              </a:pPr>
              <a:t>‹#›</a:t>
            </a:fld>
            <a:endParaRPr lang="en-US"/>
          </a:p>
        </p:txBody>
      </p:sp>
    </p:spTree>
    <p:extLst>
      <p:ext uri="{BB962C8B-B14F-4D97-AF65-F5344CB8AC3E}">
        <p14:creationId xmlns:p14="http://schemas.microsoft.com/office/powerpoint/2010/main" val="142656143"/>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4AEAE8-442E-A14D-9C2C-2CEB6259141F}" type="slidenum">
              <a:rPr lang="en-US"/>
              <a:pPr>
                <a:defRPr/>
              </a:pPr>
              <a:t>‹#›</a:t>
            </a:fld>
            <a:endParaRPr lang="en-US"/>
          </a:p>
        </p:txBody>
      </p:sp>
    </p:spTree>
    <p:extLst>
      <p:ext uri="{BB962C8B-B14F-4D97-AF65-F5344CB8AC3E}">
        <p14:creationId xmlns:p14="http://schemas.microsoft.com/office/powerpoint/2010/main" val="40152633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1"/>
          <p:cNvSpPr>
            <a:spLocks noGrp="1" noChangeArrowheads="1"/>
          </p:cNvSpPr>
          <p:nvPr>
            <p:ph type="sldNum" sz="quarter" idx="12"/>
          </p:nvPr>
        </p:nvSpPr>
        <p:spPr/>
        <p:txBody>
          <a:bodyPr/>
          <a:lstStyle>
            <a:lvl1pPr eaLnBrk="0" hangingPunct="0">
              <a:defRPr/>
            </a:lvl1pPr>
          </a:lstStyle>
          <a:p>
            <a:pPr>
              <a:defRPr/>
            </a:pPr>
            <a:fld id="{92B8E280-6A40-F246-985D-97E4C4B07882}" type="slidenum">
              <a:rPr lang="en-US"/>
              <a:pPr>
                <a:defRPr/>
              </a:pPr>
              <a:t>‹#›</a:t>
            </a:fld>
            <a:endParaRPr lang="en-US"/>
          </a:p>
        </p:txBody>
      </p:sp>
    </p:spTree>
    <p:extLst>
      <p:ext uri="{BB962C8B-B14F-4D97-AF65-F5344CB8AC3E}">
        <p14:creationId xmlns:p14="http://schemas.microsoft.com/office/powerpoint/2010/main" val="62515730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089B166-FBC0-F744-86DD-0214B0E7D05B}" type="slidenum">
              <a:rPr lang="en-US"/>
              <a:pPr>
                <a:defRPr/>
              </a:pPr>
              <a:t>‹#›</a:t>
            </a:fld>
            <a:endParaRPr lang="en-US"/>
          </a:p>
        </p:txBody>
      </p:sp>
    </p:spTree>
    <p:extLst>
      <p:ext uri="{BB962C8B-B14F-4D97-AF65-F5344CB8AC3E}">
        <p14:creationId xmlns:p14="http://schemas.microsoft.com/office/powerpoint/2010/main" val="2987118728"/>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C14A4CB-D1C6-BC40-B73B-2862185E9D7E}" type="slidenum">
              <a:rPr lang="en-US"/>
              <a:pPr>
                <a:defRPr/>
              </a:pPr>
              <a:t>‹#›</a:t>
            </a:fld>
            <a:endParaRPr lang="en-US"/>
          </a:p>
        </p:txBody>
      </p:sp>
    </p:spTree>
    <p:extLst>
      <p:ext uri="{BB962C8B-B14F-4D97-AF65-F5344CB8AC3E}">
        <p14:creationId xmlns:p14="http://schemas.microsoft.com/office/powerpoint/2010/main" val="175233666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84EB9CB5-80DC-F34A-874C-6D7BDB7469C8}" type="slidenum">
              <a:rPr lang="en-US"/>
              <a:pPr>
                <a:defRPr/>
              </a:pPr>
              <a:t>‹#›</a:t>
            </a:fld>
            <a:endParaRPr lang="en-US"/>
          </a:p>
        </p:txBody>
      </p:sp>
    </p:spTree>
    <p:extLst>
      <p:ext uri="{BB962C8B-B14F-4D97-AF65-F5344CB8AC3E}">
        <p14:creationId xmlns:p14="http://schemas.microsoft.com/office/powerpoint/2010/main" val="25869909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79811BC-EA1B-594F-ABC0-AE3412868B3F}" type="slidenum">
              <a:rPr lang="en-US"/>
              <a:pPr>
                <a:defRPr/>
              </a:pPr>
              <a:t>‹#›</a:t>
            </a:fld>
            <a:endParaRPr lang="en-US"/>
          </a:p>
        </p:txBody>
      </p:sp>
    </p:spTree>
    <p:extLst>
      <p:ext uri="{BB962C8B-B14F-4D97-AF65-F5344CB8AC3E}">
        <p14:creationId xmlns:p14="http://schemas.microsoft.com/office/powerpoint/2010/main" val="765798121"/>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DA7B62C-82AA-B148-9A2E-1E32FD55AB57}" type="slidenum">
              <a:rPr lang="en-US"/>
              <a:pPr>
                <a:defRPr/>
              </a:pPr>
              <a:t>‹#›</a:t>
            </a:fld>
            <a:endParaRPr lang="en-US"/>
          </a:p>
        </p:txBody>
      </p:sp>
    </p:spTree>
    <p:extLst>
      <p:ext uri="{BB962C8B-B14F-4D97-AF65-F5344CB8AC3E}">
        <p14:creationId xmlns:p14="http://schemas.microsoft.com/office/powerpoint/2010/main" val="125613641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0E277BA-91BA-2543-830A-718D2ED986F9}" type="slidenum">
              <a:rPr lang="en-US"/>
              <a:pPr>
                <a:defRPr/>
              </a:pPr>
              <a:t>‹#›</a:t>
            </a:fld>
            <a:endParaRPr lang="en-US"/>
          </a:p>
        </p:txBody>
      </p:sp>
    </p:spTree>
    <p:extLst>
      <p:ext uri="{BB962C8B-B14F-4D97-AF65-F5344CB8AC3E}">
        <p14:creationId xmlns:p14="http://schemas.microsoft.com/office/powerpoint/2010/main" val="414660050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5A70D5F-817E-9C4B-9E02-6D24CECAC1BE}" type="slidenum">
              <a:rPr lang="en-US"/>
              <a:pPr>
                <a:defRPr/>
              </a:pPr>
              <a:t>‹#›</a:t>
            </a:fld>
            <a:endParaRPr lang="en-US"/>
          </a:p>
        </p:txBody>
      </p:sp>
    </p:spTree>
    <p:extLst>
      <p:ext uri="{BB962C8B-B14F-4D97-AF65-F5344CB8AC3E}">
        <p14:creationId xmlns:p14="http://schemas.microsoft.com/office/powerpoint/2010/main" val="692610500"/>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48F843-CD70-3745-BDAE-24B446177906}" type="slidenum">
              <a:rPr lang="en-US"/>
              <a:pPr>
                <a:defRPr/>
              </a:pPr>
              <a:t>‹#›</a:t>
            </a:fld>
            <a:endParaRPr lang="en-US"/>
          </a:p>
        </p:txBody>
      </p:sp>
    </p:spTree>
    <p:extLst>
      <p:ext uri="{BB962C8B-B14F-4D97-AF65-F5344CB8AC3E}">
        <p14:creationId xmlns:p14="http://schemas.microsoft.com/office/powerpoint/2010/main" val="9166915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D968BDE9-2066-3941-8482-5CC13874CC43}" type="slidenum">
              <a:rPr lang="en-US"/>
              <a:pPr>
                <a:defRPr/>
              </a:pPr>
              <a:t>‹#›</a:t>
            </a:fld>
            <a:endParaRPr lang="en-US"/>
          </a:p>
        </p:txBody>
      </p:sp>
    </p:spTree>
    <p:extLst>
      <p:ext uri="{BB962C8B-B14F-4D97-AF65-F5344CB8AC3E}">
        <p14:creationId xmlns:p14="http://schemas.microsoft.com/office/powerpoint/2010/main" val="2406107300"/>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D696C44B-CABA-7842-B99E-3AE2CB991771}" type="slidenum">
              <a:rPr lang="en-US"/>
              <a:pPr>
                <a:defRPr/>
              </a:pPr>
              <a:t>‹#›</a:t>
            </a:fld>
            <a:endParaRPr lang="en-US"/>
          </a:p>
        </p:txBody>
      </p:sp>
    </p:spTree>
    <p:extLst>
      <p:ext uri="{BB962C8B-B14F-4D97-AF65-F5344CB8AC3E}">
        <p14:creationId xmlns:p14="http://schemas.microsoft.com/office/powerpoint/2010/main" val="825760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1"/>
          <p:cNvSpPr>
            <a:spLocks noGrp="1" noChangeArrowheads="1"/>
          </p:cNvSpPr>
          <p:nvPr>
            <p:ph type="sldNum" sz="quarter" idx="12"/>
          </p:nvPr>
        </p:nvSpPr>
        <p:spPr/>
        <p:txBody>
          <a:bodyPr/>
          <a:lstStyle>
            <a:lvl1pPr eaLnBrk="0" hangingPunct="0">
              <a:defRPr/>
            </a:lvl1pPr>
          </a:lstStyle>
          <a:p>
            <a:pPr>
              <a:defRPr/>
            </a:pPr>
            <a:fld id="{F5884CA9-3173-FE4D-9F10-02FDBDA82346}" type="slidenum">
              <a:rPr lang="en-US"/>
              <a:pPr>
                <a:defRPr/>
              </a:pPr>
              <a:t>‹#›</a:t>
            </a:fld>
            <a:endParaRPr lang="en-US"/>
          </a:p>
        </p:txBody>
      </p:sp>
    </p:spTree>
    <p:extLst>
      <p:ext uri="{BB962C8B-B14F-4D97-AF65-F5344CB8AC3E}">
        <p14:creationId xmlns:p14="http://schemas.microsoft.com/office/powerpoint/2010/main" val="284074196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F2BADFA-14AB-7D43-9DEC-FBDC8E01488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86799832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02990D8-6FB6-7F4B-BA93-C66B0DD1B800}"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611460361"/>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BC0E03E-4CB9-4046-90CB-81C3DEE4E8A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23719052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F1F59B9-9CB2-3B4A-AB04-B47990BE209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387778593"/>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418287-4EB7-8B4B-B953-DF8614D14F2D}"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08196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4618754-9569-FE4A-A296-3EFCF1FD1C0F}"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459692035"/>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0DF90554-FC23-B641-972D-59DBC7F1DD68}"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65435335"/>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FD87B5E-C093-FB4C-A46D-39BD18CACC5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112437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B5A6F57-F07B-6D47-9520-9A044C1CC2F6}"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07347868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E85EEF-783A-3447-B412-D5B2B7D8C6D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3250890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8500E7F3-D5D8-A240-BC78-0BE247FE1B78}" type="slidenum">
              <a:rPr lang="en-US"/>
              <a:pPr>
                <a:defRPr/>
              </a:pPr>
              <a:t>‹#›</a:t>
            </a:fld>
            <a:endParaRPr lang="en-US"/>
          </a:p>
        </p:txBody>
      </p:sp>
    </p:spTree>
    <p:extLst>
      <p:ext uri="{BB962C8B-B14F-4D97-AF65-F5344CB8AC3E}">
        <p14:creationId xmlns:p14="http://schemas.microsoft.com/office/powerpoint/2010/main" val="55690659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54615E-6C62-FF4B-8A67-53E7ADAEE191}"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682025346"/>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90EBF2-CAB3-B540-A4F4-2884CBFD461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78754060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31B9F55-5EAB-9D40-95FE-139CBF46F8CA}" type="slidenum">
              <a:rPr lang="en-US"/>
              <a:pPr>
                <a:defRPr/>
              </a:pPr>
              <a:t>‹#›</a:t>
            </a:fld>
            <a:endParaRPr lang="en-US"/>
          </a:p>
        </p:txBody>
      </p:sp>
    </p:spTree>
    <p:extLst>
      <p:ext uri="{BB962C8B-B14F-4D97-AF65-F5344CB8AC3E}">
        <p14:creationId xmlns:p14="http://schemas.microsoft.com/office/powerpoint/2010/main" val="414951977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87D1F201-1FD1-C44F-A51D-CAEE4DD6E182}" type="slidenum">
              <a:rPr lang="en-US"/>
              <a:pPr>
                <a:defRPr/>
              </a:pPr>
              <a:t>‹#›</a:t>
            </a:fld>
            <a:endParaRPr lang="en-US"/>
          </a:p>
        </p:txBody>
      </p:sp>
    </p:spTree>
    <p:extLst>
      <p:ext uri="{BB962C8B-B14F-4D97-AF65-F5344CB8AC3E}">
        <p14:creationId xmlns:p14="http://schemas.microsoft.com/office/powerpoint/2010/main" val="2291823983"/>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EE920E-76D7-B744-ACDE-48F2FE9CE2AF}" type="slidenum">
              <a:rPr lang="en-US"/>
              <a:pPr>
                <a:defRPr/>
              </a:pPr>
              <a:t>‹#›</a:t>
            </a:fld>
            <a:endParaRPr lang="en-US"/>
          </a:p>
        </p:txBody>
      </p:sp>
    </p:spTree>
    <p:extLst>
      <p:ext uri="{BB962C8B-B14F-4D97-AF65-F5344CB8AC3E}">
        <p14:creationId xmlns:p14="http://schemas.microsoft.com/office/powerpoint/2010/main" val="2822587088"/>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DA2CAFE7-5AB0-FA4B-9372-44979F41F445}" type="slidenum">
              <a:rPr lang="en-US"/>
              <a:pPr>
                <a:defRPr/>
              </a:pPr>
              <a:t>‹#›</a:t>
            </a:fld>
            <a:endParaRPr lang="en-US"/>
          </a:p>
        </p:txBody>
      </p:sp>
    </p:spTree>
    <p:extLst>
      <p:ext uri="{BB962C8B-B14F-4D97-AF65-F5344CB8AC3E}">
        <p14:creationId xmlns:p14="http://schemas.microsoft.com/office/powerpoint/2010/main" val="110740416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15B0DE93-60F8-934F-9090-842875308B85}" type="slidenum">
              <a:rPr lang="en-US"/>
              <a:pPr>
                <a:defRPr/>
              </a:pPr>
              <a:t>‹#›</a:t>
            </a:fld>
            <a:endParaRPr lang="en-US"/>
          </a:p>
        </p:txBody>
      </p:sp>
    </p:spTree>
    <p:extLst>
      <p:ext uri="{BB962C8B-B14F-4D97-AF65-F5344CB8AC3E}">
        <p14:creationId xmlns:p14="http://schemas.microsoft.com/office/powerpoint/2010/main" val="175422226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07240C0F-6698-4341-9430-CDF481B94F48}" type="slidenum">
              <a:rPr lang="en-US"/>
              <a:pPr>
                <a:defRPr/>
              </a:pPr>
              <a:t>‹#›</a:t>
            </a:fld>
            <a:endParaRPr lang="en-US"/>
          </a:p>
        </p:txBody>
      </p:sp>
    </p:spTree>
    <p:extLst>
      <p:ext uri="{BB962C8B-B14F-4D97-AF65-F5344CB8AC3E}">
        <p14:creationId xmlns:p14="http://schemas.microsoft.com/office/powerpoint/2010/main" val="126789736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FD6F31B-43FC-5C40-8A53-F252B63FBE8C}" type="slidenum">
              <a:rPr lang="en-US"/>
              <a:pPr>
                <a:defRPr/>
              </a:pPr>
              <a:t>‹#›</a:t>
            </a:fld>
            <a:endParaRPr lang="en-US"/>
          </a:p>
        </p:txBody>
      </p:sp>
    </p:spTree>
    <p:extLst>
      <p:ext uri="{BB962C8B-B14F-4D97-AF65-F5344CB8AC3E}">
        <p14:creationId xmlns:p14="http://schemas.microsoft.com/office/powerpoint/2010/main" val="136247875"/>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81D6653-7358-D248-AA3D-5F2769E0A757}" type="slidenum">
              <a:rPr lang="en-US"/>
              <a:pPr>
                <a:defRPr/>
              </a:pPr>
              <a:t>‹#›</a:t>
            </a:fld>
            <a:endParaRPr lang="en-US"/>
          </a:p>
        </p:txBody>
      </p:sp>
    </p:spTree>
    <p:extLst>
      <p:ext uri="{BB962C8B-B14F-4D97-AF65-F5344CB8AC3E}">
        <p14:creationId xmlns:p14="http://schemas.microsoft.com/office/powerpoint/2010/main" val="37432756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1"/>
          <p:cNvSpPr>
            <a:spLocks noGrp="1" noChangeArrowheads="1"/>
          </p:cNvSpPr>
          <p:nvPr>
            <p:ph type="sldNum" sz="quarter" idx="12"/>
          </p:nvPr>
        </p:nvSpPr>
        <p:spPr/>
        <p:txBody>
          <a:bodyPr/>
          <a:lstStyle>
            <a:lvl1pPr eaLnBrk="0" hangingPunct="0">
              <a:defRPr/>
            </a:lvl1pPr>
          </a:lstStyle>
          <a:p>
            <a:pPr>
              <a:defRPr/>
            </a:pPr>
            <a:fld id="{646B083D-B489-B64C-85FE-D91AF3439471}" type="slidenum">
              <a:rPr lang="en-US"/>
              <a:pPr>
                <a:defRPr/>
              </a:pPr>
              <a:t>‹#›</a:t>
            </a:fld>
            <a:endParaRPr lang="en-US"/>
          </a:p>
        </p:txBody>
      </p:sp>
    </p:spTree>
    <p:extLst>
      <p:ext uri="{BB962C8B-B14F-4D97-AF65-F5344CB8AC3E}">
        <p14:creationId xmlns:p14="http://schemas.microsoft.com/office/powerpoint/2010/main" val="44130489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4C7DFFD1-1499-064F-AE9E-1E226F10364B}" type="slidenum">
              <a:rPr lang="en-US"/>
              <a:pPr>
                <a:defRPr/>
              </a:pPr>
              <a:t>‹#›</a:t>
            </a:fld>
            <a:endParaRPr lang="en-US"/>
          </a:p>
        </p:txBody>
      </p:sp>
    </p:spTree>
    <p:extLst>
      <p:ext uri="{BB962C8B-B14F-4D97-AF65-F5344CB8AC3E}">
        <p14:creationId xmlns:p14="http://schemas.microsoft.com/office/powerpoint/2010/main" val="1075840969"/>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EAF5BE9E-0DFD-4545-AE75-41C4593F1EFC}" type="slidenum">
              <a:rPr lang="en-US"/>
              <a:pPr>
                <a:defRPr/>
              </a:pPr>
              <a:t>‹#›</a:t>
            </a:fld>
            <a:endParaRPr lang="en-US"/>
          </a:p>
        </p:txBody>
      </p:sp>
    </p:spTree>
    <p:extLst>
      <p:ext uri="{BB962C8B-B14F-4D97-AF65-F5344CB8AC3E}">
        <p14:creationId xmlns:p14="http://schemas.microsoft.com/office/powerpoint/2010/main" val="4021692826"/>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B36BE237-0EA1-324C-BC05-455E742C47A4}" type="slidenum">
              <a:rPr lang="en-US"/>
              <a:pPr>
                <a:defRPr/>
              </a:pPr>
              <a:t>‹#›</a:t>
            </a:fld>
            <a:endParaRPr lang="en-US"/>
          </a:p>
        </p:txBody>
      </p:sp>
    </p:spTree>
    <p:extLst>
      <p:ext uri="{BB962C8B-B14F-4D97-AF65-F5344CB8AC3E}">
        <p14:creationId xmlns:p14="http://schemas.microsoft.com/office/powerpoint/2010/main" val="366004277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Tahom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ahom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ea typeface="ＭＳ Ｐゴシック" charset="0"/>
                <a:cs typeface="ＭＳ Ｐゴシック" charset="0"/>
              </a:defRPr>
            </a:lvl1pPr>
          </a:lstStyle>
          <a:p>
            <a:pPr>
              <a:defRPr/>
            </a:pPr>
            <a:fld id="{FB8E2D60-C034-B24F-B84F-6FCE54BDDB0D}" type="slidenum">
              <a:rPr lang="en-US"/>
              <a:pPr>
                <a:defRPr/>
              </a:pPr>
              <a:t>‹#›</a:t>
            </a:fld>
            <a:endParaRPr lang="en-US"/>
          </a:p>
        </p:txBody>
      </p:sp>
    </p:spTree>
    <p:extLst>
      <p:ext uri="{BB962C8B-B14F-4D97-AF65-F5344CB8AC3E}">
        <p14:creationId xmlns:p14="http://schemas.microsoft.com/office/powerpoint/2010/main" val="4236871540"/>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4231153"/>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7096591"/>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445035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06246074"/>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7675884"/>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8567391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E82718E9-6EB9-5649-8399-84EB94CFC8D8}" type="slidenum">
              <a:rPr lang="en-US"/>
              <a:pPr>
                <a:defRPr/>
              </a:pPr>
              <a:t>‹#›</a:t>
            </a:fld>
            <a:endParaRPr lang="en-US"/>
          </a:p>
        </p:txBody>
      </p:sp>
    </p:spTree>
    <p:extLst>
      <p:ext uri="{BB962C8B-B14F-4D97-AF65-F5344CB8AC3E}">
        <p14:creationId xmlns:p14="http://schemas.microsoft.com/office/powerpoint/2010/main" val="4043145437"/>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626093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4227393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3934656"/>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7345477"/>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4872431"/>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6722051"/>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9301968"/>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047934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668006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6544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1"/>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1"/>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6BFCD313-F8A6-2E42-9ADC-7BA19E3D71E5}" type="slidenum">
              <a:rPr lang="en-US"/>
              <a:pPr>
                <a:defRPr/>
              </a:pPr>
              <a:t>‹#›</a:t>
            </a:fld>
            <a:endParaRPr lang="en-US"/>
          </a:p>
        </p:txBody>
      </p:sp>
    </p:spTree>
    <p:extLst>
      <p:ext uri="{BB962C8B-B14F-4D97-AF65-F5344CB8AC3E}">
        <p14:creationId xmlns:p14="http://schemas.microsoft.com/office/powerpoint/2010/main" val="216823108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34503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438542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130590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981585"/>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47147666"/>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66305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219304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48806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1"/>
          <p:cNvSpPr>
            <a:spLocks noGrp="1" noChangeArrowheads="1"/>
          </p:cNvSpPr>
          <p:nvPr>
            <p:ph type="sldNum" sz="quarter" idx="12"/>
          </p:nvPr>
        </p:nvSpPr>
        <p:spPr/>
        <p:txBody>
          <a:bodyPr/>
          <a:lstStyle>
            <a:lvl1pPr eaLnBrk="0" hangingPunct="0">
              <a:defRPr/>
            </a:lvl1pPr>
          </a:lstStyle>
          <a:p>
            <a:pPr>
              <a:defRPr/>
            </a:pPr>
            <a:fld id="{C342BB41-F54A-AC48-98B3-7978A616C53D}" type="slidenum">
              <a:rPr lang="en-US"/>
              <a:pPr>
                <a:defRPr/>
              </a:pPr>
              <a:t>‹#›</a:t>
            </a:fld>
            <a:endParaRPr lang="en-US"/>
          </a:p>
        </p:txBody>
      </p:sp>
    </p:spTree>
    <p:extLst>
      <p:ext uri="{BB962C8B-B14F-4D97-AF65-F5344CB8AC3E}">
        <p14:creationId xmlns:p14="http://schemas.microsoft.com/office/powerpoint/2010/main" val="26506764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30"/>
          <p:cNvSpPr>
            <a:spLocks noGrp="1" noChangeArrowheads="1"/>
          </p:cNvSpPr>
          <p:nvPr>
            <p:ph type="dt" sz="half" idx="10"/>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3" name="Rectangle 1031"/>
          <p:cNvSpPr>
            <a:spLocks noGrp="1" noChangeArrowheads="1"/>
          </p:cNvSpPr>
          <p:nvPr>
            <p:ph type="ftr" sz="quarter" idx="11"/>
          </p:nvPr>
        </p:nvSpPr>
        <p:spPr/>
        <p:txBody>
          <a:bodyPr/>
          <a:lstStyle>
            <a:lvl1pPr defTabSz="914085" fontAlgn="auto">
              <a:spcBef>
                <a:spcPts val="0"/>
              </a:spcBef>
              <a:spcAft>
                <a:spcPts val="0"/>
              </a:spcAft>
              <a:defRPr>
                <a:latin typeface="Arial"/>
                <a:ea typeface="ＭＳ Ｐゴシック"/>
                <a:cs typeface="ＭＳ Ｐゴシック"/>
              </a:defRPr>
            </a:lvl1pPr>
          </a:lstStyle>
          <a:p>
            <a:pPr>
              <a:defRPr/>
            </a:pPr>
            <a:endParaRPr lang="en-US"/>
          </a:p>
        </p:txBody>
      </p:sp>
      <p:sp>
        <p:nvSpPr>
          <p:cNvPr id="4" name="Rectangle 1032"/>
          <p:cNvSpPr>
            <a:spLocks noGrp="1" noChangeArrowheads="1"/>
          </p:cNvSpPr>
          <p:nvPr>
            <p:ph type="sldNum" sz="quarter" idx="12"/>
          </p:nvPr>
        </p:nvSpPr>
        <p:spPr/>
        <p:txBody>
          <a:bodyPr/>
          <a:lstStyle>
            <a:lvl1pPr defTabSz="914085">
              <a:defRPr>
                <a:latin typeface="Times New Roman" charset="0"/>
              </a:defRPr>
            </a:lvl1pPr>
          </a:lstStyle>
          <a:p>
            <a:pPr>
              <a:defRPr/>
            </a:pPr>
            <a:fld id="{5113A104-9E03-EE43-AAB7-B0F0CA37DC49}" type="slidenum">
              <a:rPr lang="en-US"/>
              <a:pPr>
                <a:defRPr/>
              </a:pPr>
              <a:t>‹#›</a:t>
            </a:fld>
            <a:endParaRPr lang="en-US"/>
          </a:p>
        </p:txBody>
      </p:sp>
    </p:spTree>
    <p:extLst>
      <p:ext uri="{BB962C8B-B14F-4D97-AF65-F5344CB8AC3E}">
        <p14:creationId xmlns:p14="http://schemas.microsoft.com/office/powerpoint/2010/main" val="198810125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68" name="Freeform 70"/>
          <p:cNvSpPr>
            <a:spLocks/>
          </p:cNvSpPr>
          <p:nvPr/>
        </p:nvSpPr>
        <p:spPr bwMode="auto">
          <a:xfrm rot="16200000">
            <a:off x="3871125"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endParaRPr lang="en-US"/>
          </a:p>
        </p:txBody>
      </p:sp>
      <p:sp>
        <p:nvSpPr>
          <p:cNvPr id="13523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35237" name="Rectangle 69"/>
          <p:cNvSpPr>
            <a:spLocks noGrp="1" noChangeArrowheads="1"/>
          </p:cNvSpPr>
          <p:nvPr>
            <p:ph type="subTitle" idx="1"/>
          </p:nvPr>
        </p:nvSpPr>
        <p:spPr>
          <a:xfrm>
            <a:off x="1371600" y="3886201"/>
            <a:ext cx="6400800" cy="1752600"/>
          </a:xfrm>
        </p:spPr>
        <p:txBody>
          <a:bodyPr/>
          <a:lstStyle>
            <a:lvl1pPr marL="0" indent="101565" algn="ctr">
              <a:buFont typeface="Wingdings" pitchFamily="-110"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eaLnBrk="0" hangingPunct="0">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lgn="l" eaLnBrk="0" hangingPunct="0">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eaLnBrk="0" hangingPunct="0">
              <a:defRPr/>
            </a:lvl1pPr>
          </a:lstStyle>
          <a:p>
            <a:pPr>
              <a:defRPr/>
            </a:pPr>
            <a:fld id="{AECAABC8-BF9B-9445-B9C3-14EF51B5C27D}" type="slidenum">
              <a:rPr lang="en-US" altLang="ja-JP"/>
              <a:pPr>
                <a:defRPr/>
              </a:pPr>
              <a:t>‹#›</a:t>
            </a:fld>
            <a:endParaRPr lang="en-US" altLang="ja-JP"/>
          </a:p>
        </p:txBody>
      </p:sp>
    </p:spTree>
    <p:extLst>
      <p:ext uri="{BB962C8B-B14F-4D97-AF65-F5344CB8AC3E}">
        <p14:creationId xmlns:p14="http://schemas.microsoft.com/office/powerpoint/2010/main" val="3686321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F5A7BC-9CF1-F34B-A58E-6CA85B77612F}" type="slidenum">
              <a:rPr lang="en-US"/>
              <a:pPr>
                <a:defRPr/>
              </a:pPr>
              <a:t>‹#›</a:t>
            </a:fld>
            <a:endParaRPr lang="en-US"/>
          </a:p>
        </p:txBody>
      </p:sp>
    </p:spTree>
    <p:extLst>
      <p:ext uri="{BB962C8B-B14F-4D97-AF65-F5344CB8AC3E}">
        <p14:creationId xmlns:p14="http://schemas.microsoft.com/office/powerpoint/2010/main" val="28905849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2043" tIns="46022" rIns="92043" bIns="46022"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15983420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4608515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6945905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40745743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501645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243015939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9419243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227458860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14133412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423991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2A8052-1A02-7746-A752-0E77E9AEDC03}" type="slidenum">
              <a:rPr lang="en-US"/>
              <a:pPr>
                <a:defRPr/>
              </a:pPr>
              <a:t>‹#›</a:t>
            </a:fld>
            <a:endParaRPr lang="en-US"/>
          </a:p>
        </p:txBody>
      </p:sp>
    </p:spTree>
    <p:extLst>
      <p:ext uri="{BB962C8B-B14F-4D97-AF65-F5344CB8AC3E}">
        <p14:creationId xmlns:p14="http://schemas.microsoft.com/office/powerpoint/2010/main" val="6225058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20765561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26134654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42"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70" indent="0" algn="ctr">
              <a:buNone/>
              <a:defRPr>
                <a:solidFill>
                  <a:schemeClr val="tx1">
                    <a:tint val="75000"/>
                  </a:schemeClr>
                </a:solidFill>
              </a:defRPr>
            </a:lvl5pPr>
            <a:lvl6pPr marL="2285205" indent="0" algn="ctr">
              <a:buNone/>
              <a:defRPr>
                <a:solidFill>
                  <a:schemeClr val="tx1">
                    <a:tint val="75000"/>
                  </a:schemeClr>
                </a:solidFill>
              </a:defRPr>
            </a:lvl6pPr>
            <a:lvl7pPr marL="2742248" indent="0" algn="ctr">
              <a:buNone/>
              <a:defRPr>
                <a:solidFill>
                  <a:schemeClr val="tx1">
                    <a:tint val="75000"/>
                  </a:schemeClr>
                </a:solidFill>
              </a:defRPr>
            </a:lvl7pPr>
            <a:lvl8pPr marL="3199289" indent="0" algn="ctr">
              <a:buNone/>
              <a:defRPr>
                <a:solidFill>
                  <a:schemeClr val="tx1">
                    <a:tint val="75000"/>
                  </a:schemeClr>
                </a:solidFill>
              </a:defRPr>
            </a:lvl8pPr>
            <a:lvl9pPr marL="365632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4833E60D-FD66-EE4E-9301-7254FB30F032}"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109589-7281-D04A-8D04-08565642A25C}" type="slidenum">
              <a:rPr lang="en-US"/>
              <a:pPr>
                <a:defRPr/>
              </a:pPr>
              <a:t>‹#›</a:t>
            </a:fld>
            <a:endParaRPr lang="en-US"/>
          </a:p>
        </p:txBody>
      </p:sp>
    </p:spTree>
    <p:extLst>
      <p:ext uri="{BB962C8B-B14F-4D97-AF65-F5344CB8AC3E}">
        <p14:creationId xmlns:p14="http://schemas.microsoft.com/office/powerpoint/2010/main" val="426158749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21A7E21-4A28-804F-809B-741830DDBB2A}"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EC9190C-2BA8-2145-8AD2-0080B2A838EB}" type="slidenum">
              <a:rPr lang="en-US"/>
              <a:pPr>
                <a:defRPr/>
              </a:pPr>
              <a:t>‹#›</a:t>
            </a:fld>
            <a:endParaRPr lang="en-US"/>
          </a:p>
        </p:txBody>
      </p:sp>
    </p:spTree>
    <p:extLst>
      <p:ext uri="{BB962C8B-B14F-4D97-AF65-F5344CB8AC3E}">
        <p14:creationId xmlns:p14="http://schemas.microsoft.com/office/powerpoint/2010/main" val="32865149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42" indent="0">
              <a:buNone/>
              <a:defRPr sz="1800">
                <a:solidFill>
                  <a:schemeClr val="tx1">
                    <a:tint val="75000"/>
                  </a:schemeClr>
                </a:solidFill>
              </a:defRPr>
            </a:lvl2pPr>
            <a:lvl3pPr marL="914085" indent="0">
              <a:buNone/>
              <a:defRPr sz="1600">
                <a:solidFill>
                  <a:schemeClr val="tx1">
                    <a:tint val="75000"/>
                  </a:schemeClr>
                </a:solidFill>
              </a:defRPr>
            </a:lvl3pPr>
            <a:lvl4pPr marL="1371124" indent="0">
              <a:buNone/>
              <a:defRPr sz="1400">
                <a:solidFill>
                  <a:schemeClr val="tx1">
                    <a:tint val="75000"/>
                  </a:schemeClr>
                </a:solidFill>
              </a:defRPr>
            </a:lvl4pPr>
            <a:lvl5pPr marL="1828170" indent="0">
              <a:buNone/>
              <a:defRPr sz="1400">
                <a:solidFill>
                  <a:schemeClr val="tx1">
                    <a:tint val="75000"/>
                  </a:schemeClr>
                </a:solidFill>
              </a:defRPr>
            </a:lvl5pPr>
            <a:lvl6pPr marL="2285205" indent="0">
              <a:buNone/>
              <a:defRPr sz="1400">
                <a:solidFill>
                  <a:schemeClr val="tx1">
                    <a:tint val="75000"/>
                  </a:schemeClr>
                </a:solidFill>
              </a:defRPr>
            </a:lvl6pPr>
            <a:lvl7pPr marL="2742248" indent="0">
              <a:buNone/>
              <a:defRPr sz="1400">
                <a:solidFill>
                  <a:schemeClr val="tx1">
                    <a:tint val="75000"/>
                  </a:schemeClr>
                </a:solidFill>
              </a:defRPr>
            </a:lvl7pPr>
            <a:lvl8pPr marL="3199289" indent="0">
              <a:buNone/>
              <a:defRPr sz="1400">
                <a:solidFill>
                  <a:schemeClr val="tx1">
                    <a:tint val="75000"/>
                  </a:schemeClr>
                </a:solidFill>
              </a:defRPr>
            </a:lvl8pPr>
            <a:lvl9pPr marL="3656328"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A3FAF62-891C-CE49-B31C-87E10AB7FCA2}"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C193E1C1-6381-2145-B43C-B209C84F37C6}" type="slidenum">
              <a:rPr lang="en-US"/>
              <a:pPr>
                <a:defRPr/>
              </a:pPr>
              <a:t>‹#›</a:t>
            </a:fld>
            <a:endParaRPr lang="en-US"/>
          </a:p>
        </p:txBody>
      </p:sp>
    </p:spTree>
    <p:extLst>
      <p:ext uri="{BB962C8B-B14F-4D97-AF65-F5344CB8AC3E}">
        <p14:creationId xmlns:p14="http://schemas.microsoft.com/office/powerpoint/2010/main" val="1171098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3D0351FE-A2C2-1143-BF06-77EC35DD87E3}" type="datetimeFigureOut">
              <a:rPr lang="en-US"/>
              <a:pPr>
                <a:defRPr/>
              </a:pPr>
              <a:t>5/22/23</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2CFF1095-6153-5943-A8CD-55A55C33A1B2}" type="slidenum">
              <a:rPr lang="en-US"/>
              <a:pPr>
                <a:defRPr/>
              </a:pPr>
              <a:t>‹#›</a:t>
            </a:fld>
            <a:endParaRPr lang="en-US"/>
          </a:p>
        </p:txBody>
      </p:sp>
    </p:spTree>
    <p:extLst>
      <p:ext uri="{BB962C8B-B14F-4D97-AF65-F5344CB8AC3E}">
        <p14:creationId xmlns:p14="http://schemas.microsoft.com/office/powerpoint/2010/main" val="11711521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27A7460-2FE1-1F45-A58B-9B58ED27BABC}" type="datetimeFigureOut">
              <a:rPr lang="en-US"/>
              <a:pPr>
                <a:defRPr/>
              </a:pPr>
              <a:t>5/22/23</a:t>
            </a:fld>
            <a:endParaRPr lang="en-US"/>
          </a:p>
        </p:txBody>
      </p:sp>
      <p:sp>
        <p:nvSpPr>
          <p:cNvPr id="8" name="Footer Placeholder 7"/>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350DFFE-8657-4644-AEB2-31EE13242DE1}" type="slidenum">
              <a:rPr lang="en-US"/>
              <a:pPr>
                <a:defRPr/>
              </a:pPr>
              <a:t>‹#›</a:t>
            </a:fld>
            <a:endParaRPr lang="en-US"/>
          </a:p>
        </p:txBody>
      </p:sp>
    </p:spTree>
    <p:extLst>
      <p:ext uri="{BB962C8B-B14F-4D97-AF65-F5344CB8AC3E}">
        <p14:creationId xmlns:p14="http://schemas.microsoft.com/office/powerpoint/2010/main" val="20965164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DEE59B57-C65D-F646-A1A7-9E8512D14C9F}" type="datetimeFigureOut">
              <a:rPr lang="en-US"/>
              <a:pPr>
                <a:defRPr/>
              </a:pPr>
              <a:t>5/22/23</a:t>
            </a:fld>
            <a:endParaRPr lang="en-US"/>
          </a:p>
        </p:txBody>
      </p:sp>
      <p:sp>
        <p:nvSpPr>
          <p:cNvPr id="4" name="Footer Placeholder 3"/>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344DBC5-5DDA-A04F-8F92-8DBDF7970E73}" type="slidenum">
              <a:rPr lang="en-US"/>
              <a:pPr>
                <a:defRPr/>
              </a:pPr>
              <a:t>‹#›</a:t>
            </a:fld>
            <a:endParaRPr lang="en-US"/>
          </a:p>
        </p:txBody>
      </p:sp>
    </p:spTree>
    <p:extLst>
      <p:ext uri="{BB962C8B-B14F-4D97-AF65-F5344CB8AC3E}">
        <p14:creationId xmlns:p14="http://schemas.microsoft.com/office/powerpoint/2010/main" val="280101658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A56D35E5-A6B2-1342-9BAA-A4550EA596B6}" type="datetimeFigureOut">
              <a:rPr lang="en-US"/>
              <a:pPr>
                <a:defRPr/>
              </a:pPr>
              <a:t>5/22/23</a:t>
            </a:fld>
            <a:endParaRPr lang="en-US"/>
          </a:p>
        </p:txBody>
      </p:sp>
      <p:sp>
        <p:nvSpPr>
          <p:cNvPr id="3" name="Footer Placeholder 2"/>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0C3BB43F-E856-F342-88ED-A67D2903EFCF}" type="slidenum">
              <a:rPr lang="en-US"/>
              <a:pPr>
                <a:defRPr/>
              </a:pPr>
              <a:t>‹#›</a:t>
            </a:fld>
            <a:endParaRPr lang="en-US"/>
          </a:p>
        </p:txBody>
      </p:sp>
    </p:spTree>
    <p:extLst>
      <p:ext uri="{BB962C8B-B14F-4D97-AF65-F5344CB8AC3E}">
        <p14:creationId xmlns:p14="http://schemas.microsoft.com/office/powerpoint/2010/main" val="26006058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EFAA0113-248B-3441-BA2A-B7FB1EB2E0EB}" type="datetimeFigureOut">
              <a:rPr lang="en-US"/>
              <a:pPr>
                <a:defRPr/>
              </a:pPr>
              <a:t>5/22/23</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04E9C19-E8D7-514D-9C79-0CC0DD1B350B}" type="slidenum">
              <a:rPr lang="en-US"/>
              <a:pPr>
                <a:defRPr/>
              </a:pPr>
              <a:t>‹#›</a:t>
            </a:fld>
            <a:endParaRPr lang="en-US"/>
          </a:p>
        </p:txBody>
      </p:sp>
    </p:spTree>
    <p:extLst>
      <p:ext uri="{BB962C8B-B14F-4D97-AF65-F5344CB8AC3E}">
        <p14:creationId xmlns:p14="http://schemas.microsoft.com/office/powerpoint/2010/main" val="2245028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504487-D262-CD43-B084-3E6D8B87C50A}" type="slidenum">
              <a:rPr lang="en-US"/>
              <a:pPr>
                <a:defRPr/>
              </a:pPr>
              <a:t>‹#›</a:t>
            </a:fld>
            <a:endParaRPr lang="en-US"/>
          </a:p>
        </p:txBody>
      </p:sp>
    </p:spTree>
    <p:extLst>
      <p:ext uri="{BB962C8B-B14F-4D97-AF65-F5344CB8AC3E}">
        <p14:creationId xmlns:p14="http://schemas.microsoft.com/office/powerpoint/2010/main" val="5652274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B45C8DFF-DFB9-9940-A98E-96C1F271ECE7}" type="datetimeFigureOut">
              <a:rPr lang="en-US"/>
              <a:pPr>
                <a:defRPr/>
              </a:pPr>
              <a:t>5/22/23</a:t>
            </a:fld>
            <a:endParaRPr lang="en-US"/>
          </a:p>
        </p:txBody>
      </p:sp>
      <p:sp>
        <p:nvSpPr>
          <p:cNvPr id="6" name="Footer Placeholder 5"/>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5A94D528-9517-C345-84BE-B7852DA51F40}" type="slidenum">
              <a:rPr lang="en-US"/>
              <a:pPr>
                <a:defRPr/>
              </a:pPr>
              <a:t>‹#›</a:t>
            </a:fld>
            <a:endParaRPr lang="en-US"/>
          </a:p>
        </p:txBody>
      </p:sp>
    </p:spTree>
    <p:extLst>
      <p:ext uri="{BB962C8B-B14F-4D97-AF65-F5344CB8AC3E}">
        <p14:creationId xmlns:p14="http://schemas.microsoft.com/office/powerpoint/2010/main" val="3015679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FF251955-0189-FE47-8F01-2B43B1CE953C}"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616BE839-814C-E349-A8F1-58CFFE5DEC44}" type="slidenum">
              <a:rPr lang="en-US"/>
              <a:pPr>
                <a:defRPr/>
              </a:pPr>
              <a:t>‹#›</a:t>
            </a:fld>
            <a:endParaRPr lang="en-US"/>
          </a:p>
        </p:txBody>
      </p:sp>
    </p:spTree>
    <p:extLst>
      <p:ext uri="{BB962C8B-B14F-4D97-AF65-F5344CB8AC3E}">
        <p14:creationId xmlns:p14="http://schemas.microsoft.com/office/powerpoint/2010/main" val="39646200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9BEAFC57-6E36-304C-A3F8-5F310AC6F74A}" type="datetimeFigureOut">
              <a:rPr lang="en-US"/>
              <a:pPr>
                <a:defRPr/>
              </a:pPr>
              <a:t>5/22/23</a:t>
            </a:fld>
            <a:endParaRPr lang="en-US"/>
          </a:p>
        </p:txBody>
      </p:sp>
      <p:sp>
        <p:nvSpPr>
          <p:cNvPr id="5" name="Footer Placeholder 4"/>
          <p:cNvSpPr>
            <a:spLocks noGrp="1"/>
          </p:cNvSpPr>
          <p:nvPr>
            <p:ph type="ftr" sz="quarter" idx="11"/>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085" eaLnBrk="0" fontAlgn="base" hangingPunct="0">
              <a:spcBef>
                <a:spcPct val="0"/>
              </a:spcBef>
              <a:spcAft>
                <a:spcPct val="0"/>
              </a:spcAft>
              <a:defRPr>
                <a:ea typeface="ＭＳ Ｐゴシック" charset="0"/>
                <a:cs typeface="ＭＳ Ｐゴシック" charset="0"/>
              </a:defRPr>
            </a:lvl1pPr>
          </a:lstStyle>
          <a:p>
            <a:pPr>
              <a:defRPr/>
            </a:pPr>
            <a:fld id="{125B336B-BB66-3E44-9D1F-45A8AF531D34}" type="slidenum">
              <a:rPr lang="en-US"/>
              <a:pPr>
                <a:defRPr/>
              </a:pPr>
              <a:t>‹#›</a:t>
            </a:fld>
            <a:endParaRPr lang="en-US"/>
          </a:p>
        </p:txBody>
      </p:sp>
    </p:spTree>
    <p:extLst>
      <p:ext uri="{BB962C8B-B14F-4D97-AF65-F5344CB8AC3E}">
        <p14:creationId xmlns:p14="http://schemas.microsoft.com/office/powerpoint/2010/main" val="32381528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a:defRPr>
            </a:lvl1pPr>
          </a:lstStyle>
          <a:p>
            <a:pPr>
              <a:defRPr/>
            </a:pPr>
            <a:fld id="{53D37CC6-BD36-F04F-8B0C-E1D98B21BBA5}" type="slidenum">
              <a:rPr lang="en-US"/>
              <a:pPr>
                <a:defRPr/>
              </a:pPr>
              <a:t>‹#›</a:t>
            </a:fld>
            <a:endParaRPr lang="en-US"/>
          </a:p>
        </p:txBody>
      </p:sp>
    </p:spTree>
    <p:extLst>
      <p:ext uri="{BB962C8B-B14F-4D97-AF65-F5344CB8AC3E}">
        <p14:creationId xmlns:p14="http://schemas.microsoft.com/office/powerpoint/2010/main" val="91243728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Arial"/>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a:defRPr>
            </a:lvl1pPr>
          </a:lstStyle>
          <a:p>
            <a:pPr>
              <a:defRPr/>
            </a:pPr>
            <a:fld id="{6D193821-F571-3441-8B91-DE97F054B98D}" type="slidenum">
              <a:rPr lang="en-US"/>
              <a:pPr>
                <a:defRPr/>
              </a:pPr>
              <a:t>‹#›</a:t>
            </a:fld>
            <a:endParaRPr lang="en-US"/>
          </a:p>
        </p:txBody>
      </p:sp>
    </p:spTree>
    <p:extLst>
      <p:ext uri="{BB962C8B-B14F-4D97-AF65-F5344CB8AC3E}">
        <p14:creationId xmlns:p14="http://schemas.microsoft.com/office/powerpoint/2010/main" val="68235513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9B25F869-EF22-4440-9AB3-E238AA97A9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165484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C011B04-D679-8D4B-8A51-D7CFD3A6E5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498626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A980132C-34CC-ED4E-8DDD-192397ADED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267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83FC2E60-F0A1-F24F-AE50-4B04DB626A2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346608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DF5E275F-E420-7C4A-86CA-6814C854BE6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386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5DEE8C4-B124-1645-808D-5D84E4A4CCD4}" type="slidenum">
              <a:rPr lang="en-US"/>
              <a:pPr>
                <a:defRPr/>
              </a:pPr>
              <a:t>‹#›</a:t>
            </a:fld>
            <a:endParaRPr lang="en-US"/>
          </a:p>
        </p:txBody>
      </p:sp>
    </p:spTree>
    <p:extLst>
      <p:ext uri="{BB962C8B-B14F-4D97-AF65-F5344CB8AC3E}">
        <p14:creationId xmlns:p14="http://schemas.microsoft.com/office/powerpoint/2010/main" val="364462570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3AD07C2-C878-0349-ACD4-FB12369CAC9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6690020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5A7D68F3-AC41-874E-97AD-0532DB3E233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984296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FF797D-6392-9641-9D36-87B52804910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72705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C2784821-5572-D544-B824-67AA83DA92B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1243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792200-CA29-E844-A43B-BEE8F9800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020588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5"/>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C4C6FEE-8E80-4443-BAE3-AC987C5348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9714637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332658"/>
            <a:ext cx="9144000" cy="1470025"/>
          </a:xfrm>
        </p:spPr>
        <p:txBody>
          <a:bodyPr/>
          <a:lstStyle/>
          <a:p>
            <a:r>
              <a:rPr lang="en-US"/>
              <a:t>Click to edit Master title style</a:t>
            </a:r>
          </a:p>
        </p:txBody>
      </p:sp>
      <p:sp>
        <p:nvSpPr>
          <p:cNvPr id="3" name="Subtitle 2"/>
          <p:cNvSpPr>
            <a:spLocks noGrp="1"/>
          </p:cNvSpPr>
          <p:nvPr>
            <p:ph type="subTitle" idx="1"/>
          </p:nvPr>
        </p:nvSpPr>
        <p:spPr>
          <a:xfrm>
            <a:off x="0" y="5157192"/>
            <a:ext cx="9144000" cy="1700808"/>
          </a:xfrm>
        </p:spPr>
        <p:txBody>
          <a:bodyPr/>
          <a:lstStyle>
            <a:lvl1pPr marL="0" indent="0" algn="ctr">
              <a:lnSpc>
                <a:spcPct val="90000"/>
              </a:lnSpc>
              <a:buNone/>
              <a:defRPr sz="3200" baseline="0"/>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endParaRPr lang="en-US" dirty="0"/>
          </a:p>
        </p:txBody>
      </p:sp>
    </p:spTree>
    <p:extLst>
      <p:ext uri="{BB962C8B-B14F-4D97-AF65-F5344CB8AC3E}">
        <p14:creationId xmlns:p14="http://schemas.microsoft.com/office/powerpoint/2010/main" val="1748087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A7D8FA96-95C9-F943-8313-C5371644AEB1}" type="slidenum">
              <a:rPr lang="en-US"/>
              <a:pPr>
                <a:defRPr/>
              </a:pPr>
              <a:t>‹#›</a:t>
            </a:fld>
            <a:endParaRPr lang="en-US"/>
          </a:p>
        </p:txBody>
      </p:sp>
    </p:spTree>
    <p:extLst>
      <p:ext uri="{BB962C8B-B14F-4D97-AF65-F5344CB8AC3E}">
        <p14:creationId xmlns:p14="http://schemas.microsoft.com/office/powerpoint/2010/main" val="228324017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24B3A787-A33F-CD4F-9E25-51B5FDF6F21C}" type="slidenum">
              <a:rPr lang="en-US"/>
              <a:pPr>
                <a:defRPr/>
              </a:pPr>
              <a:t>‹#›</a:t>
            </a:fld>
            <a:endParaRPr lang="en-US"/>
          </a:p>
        </p:txBody>
      </p:sp>
    </p:spTree>
    <p:extLst>
      <p:ext uri="{BB962C8B-B14F-4D97-AF65-F5344CB8AC3E}">
        <p14:creationId xmlns:p14="http://schemas.microsoft.com/office/powerpoint/2010/main" val="12196587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FACA00CD-91AA-8547-A915-810E41C8D0D2}" type="slidenum">
              <a:rPr lang="en-US"/>
              <a:pPr>
                <a:defRPr/>
              </a:pPr>
              <a:t>‹#›</a:t>
            </a:fld>
            <a:endParaRPr lang="en-US"/>
          </a:p>
        </p:txBody>
      </p:sp>
    </p:spTree>
    <p:extLst>
      <p:ext uri="{BB962C8B-B14F-4D97-AF65-F5344CB8AC3E}">
        <p14:creationId xmlns:p14="http://schemas.microsoft.com/office/powerpoint/2010/main" val="3137278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339B26-98E2-8F43-B0B1-7E5730A0A16A}" type="slidenum">
              <a:rPr lang="en-US"/>
              <a:pPr>
                <a:defRPr/>
              </a:pPr>
              <a:t>‹#›</a:t>
            </a:fld>
            <a:endParaRPr lang="en-US"/>
          </a:p>
        </p:txBody>
      </p:sp>
    </p:spTree>
    <p:extLst>
      <p:ext uri="{BB962C8B-B14F-4D97-AF65-F5344CB8AC3E}">
        <p14:creationId xmlns:p14="http://schemas.microsoft.com/office/powerpoint/2010/main" val="263125770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p:spPr>
        <p:txBody>
          <a:bodyPr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D59A25CF-4807-7447-B0BF-20EC9FEDFFD5}" type="slidenum">
              <a:rPr lang="en-US"/>
              <a:pPr>
                <a:defRPr/>
              </a:pPr>
              <a:t>‹#›</a:t>
            </a:fld>
            <a:endParaRPr lang="en-US"/>
          </a:p>
        </p:txBody>
      </p:sp>
    </p:spTree>
    <p:extLst>
      <p:ext uri="{BB962C8B-B14F-4D97-AF65-F5344CB8AC3E}">
        <p14:creationId xmlns:p14="http://schemas.microsoft.com/office/powerpoint/2010/main" val="296706289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E7242E70-8FFD-AC48-9ADE-310432511703}" type="slidenum">
              <a:rPr lang="en-US"/>
              <a:pPr>
                <a:defRPr/>
              </a:pPr>
              <a:t>‹#›</a:t>
            </a:fld>
            <a:endParaRPr lang="en-US"/>
          </a:p>
        </p:txBody>
      </p:sp>
    </p:spTree>
    <p:extLst>
      <p:ext uri="{BB962C8B-B14F-4D97-AF65-F5344CB8AC3E}">
        <p14:creationId xmlns:p14="http://schemas.microsoft.com/office/powerpoint/2010/main" val="6518351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43B69321-DA20-FE41-81AF-7D420C640909}" type="slidenum">
              <a:rPr lang="en-US"/>
              <a:pPr>
                <a:defRPr/>
              </a:pPr>
              <a:t>‹#›</a:t>
            </a:fld>
            <a:endParaRPr lang="en-US"/>
          </a:p>
        </p:txBody>
      </p:sp>
    </p:spTree>
    <p:extLst>
      <p:ext uri="{BB962C8B-B14F-4D97-AF65-F5344CB8AC3E}">
        <p14:creationId xmlns:p14="http://schemas.microsoft.com/office/powerpoint/2010/main" val="401576184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7"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10A0E3D6-ACE5-4042-874F-1EF68ECA6E8E}" type="slidenum">
              <a:rPr lang="en-US"/>
              <a:pPr>
                <a:defRPr/>
              </a:pPr>
              <a:t>‹#›</a:t>
            </a:fld>
            <a:endParaRPr lang="en-US"/>
          </a:p>
        </p:txBody>
      </p:sp>
    </p:spTree>
    <p:extLst>
      <p:ext uri="{BB962C8B-B14F-4D97-AF65-F5344CB8AC3E}">
        <p14:creationId xmlns:p14="http://schemas.microsoft.com/office/powerpoint/2010/main" val="16231451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95939D09-8800-524C-872E-554E84C4C462}" type="slidenum">
              <a:rPr lang="en-US"/>
              <a:pPr>
                <a:defRPr/>
              </a:pPr>
              <a:t>‹#›</a:t>
            </a:fld>
            <a:endParaRPr lang="en-US"/>
          </a:p>
        </p:txBody>
      </p:sp>
    </p:spTree>
    <p:extLst>
      <p:ext uri="{BB962C8B-B14F-4D97-AF65-F5344CB8AC3E}">
        <p14:creationId xmlns:p14="http://schemas.microsoft.com/office/powerpoint/2010/main" val="372668592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86C82D0A-74B5-954E-B14F-6D25DD7AD07B}" type="slidenum">
              <a:rPr lang="en-US"/>
              <a:pPr>
                <a:defRPr/>
              </a:pPr>
              <a:t>‹#›</a:t>
            </a:fld>
            <a:endParaRPr lang="en-US"/>
          </a:p>
        </p:txBody>
      </p:sp>
    </p:spTree>
    <p:extLst>
      <p:ext uri="{BB962C8B-B14F-4D97-AF65-F5344CB8AC3E}">
        <p14:creationId xmlns:p14="http://schemas.microsoft.com/office/powerpoint/2010/main" val="330398610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lIns="91408" tIns="45704" rIns="91408" bIns="45704"/>
          <a:lstStyle>
            <a:lvl1pPr defTabSz="914085" eaLnBrk="0" hangingPunct="0">
              <a:defRPr sz="2400">
                <a:solidFill>
                  <a:srgbClr val="000000"/>
                </a:solidFill>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lIns="91408" tIns="45704" rIns="91408" bIns="45704"/>
          <a:lstStyle>
            <a:lvl1pPr defTabSz="914085" eaLnBrk="0" hangingPunct="0">
              <a:defRPr sz="2400">
                <a:solidFill>
                  <a:srgbClr val="000000"/>
                </a:solidFill>
              </a:defRPr>
            </a:lvl1pPr>
          </a:lstStyle>
          <a:p>
            <a:pPr>
              <a:defRPr/>
            </a:pPr>
            <a:fld id="{CFC60D94-23F9-3842-B9D0-53620850B21A}" type="slidenum">
              <a:rPr lang="en-US"/>
              <a:pPr>
                <a:defRPr/>
              </a:pPr>
              <a:t>‹#›</a:t>
            </a:fld>
            <a:endParaRPr lang="en-US"/>
          </a:p>
        </p:txBody>
      </p:sp>
    </p:spTree>
    <p:extLst>
      <p:ext uri="{BB962C8B-B14F-4D97-AF65-F5344CB8AC3E}">
        <p14:creationId xmlns:p14="http://schemas.microsoft.com/office/powerpoint/2010/main" val="318735590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lIns="91408" tIns="45704" rIns="91408" bIns="45704"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5" name="Freeform 3"/>
          <p:cNvSpPr>
            <a:spLocks/>
          </p:cNvSpPr>
          <p:nvPr/>
        </p:nvSpPr>
        <p:spPr bwMode="white">
          <a:xfrm>
            <a:off x="-9525" y="4489450"/>
            <a:ext cx="5754688" cy="2368550"/>
          </a:xfrm>
          <a:custGeom>
            <a:avLst/>
            <a:gdLst/>
            <a:ahLst/>
            <a:cxnLst>
              <a:cxn ang="0">
                <a:pos x="0" y="1491"/>
              </a:cxn>
              <a:cxn ang="0">
                <a:pos x="0" y="0"/>
              </a:cxn>
              <a:cxn ang="0">
                <a:pos x="171" y="3"/>
              </a:cxn>
              <a:cxn ang="0">
                <a:pos x="355" y="9"/>
              </a:cxn>
              <a:cxn ang="0">
                <a:pos x="499" y="21"/>
              </a:cxn>
              <a:cxn ang="0">
                <a:pos x="650" y="36"/>
              </a:cxn>
              <a:cxn ang="0">
                <a:pos x="809" y="54"/>
              </a:cxn>
              <a:cxn ang="0">
                <a:pos x="957" y="78"/>
              </a:cxn>
              <a:cxn ang="0">
                <a:pos x="1119" y="105"/>
              </a:cxn>
              <a:cxn ang="0">
                <a:pos x="1261" y="133"/>
              </a:cxn>
              <a:cxn ang="0">
                <a:pos x="1441" y="175"/>
              </a:cxn>
              <a:cxn ang="0">
                <a:pos x="1598" y="217"/>
              </a:cxn>
              <a:cxn ang="0">
                <a:pos x="1763" y="269"/>
              </a:cxn>
              <a:cxn ang="0">
                <a:pos x="1887" y="308"/>
              </a:cxn>
              <a:cxn ang="0">
                <a:pos x="2085" y="384"/>
              </a:cxn>
              <a:cxn ang="0">
                <a:pos x="2230" y="444"/>
              </a:cxn>
              <a:cxn ang="0">
                <a:pos x="2456" y="547"/>
              </a:cxn>
              <a:cxn ang="0">
                <a:pos x="2666" y="662"/>
              </a:cxn>
              <a:cxn ang="0">
                <a:pos x="2859" y="786"/>
              </a:cxn>
              <a:cxn ang="0">
                <a:pos x="3046" y="920"/>
              </a:cxn>
              <a:cxn ang="0">
                <a:pos x="3193" y="1038"/>
              </a:cxn>
              <a:cxn ang="0">
                <a:pos x="3332" y="1168"/>
              </a:cxn>
              <a:cxn ang="0">
                <a:pos x="3440" y="1280"/>
              </a:cxn>
              <a:cxn ang="0">
                <a:pos x="3524" y="1380"/>
              </a:cxn>
              <a:cxn ang="0">
                <a:pos x="3624" y="1491"/>
              </a:cxn>
              <a:cxn ang="0">
                <a:pos x="3608" y="1491"/>
              </a:cxn>
              <a:cxn ang="0">
                <a:pos x="0" y="1491"/>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w="9525" cap="flat" cmpd="sng">
            <a:noFill/>
            <a:prstDash val="solid"/>
            <a:miter lim="800000"/>
            <a:headEnd type="none" w="sm" len="sm"/>
            <a:tailEnd type="none" w="sm" len="sm"/>
          </a:ln>
          <a:effectLst/>
        </p:spPr>
        <p:txBody>
          <a:bodyPr wrap="none" lIns="91408" tIns="45704" rIns="91408" bIns="45704"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6" name="Freeform 4"/>
          <p:cNvSpPr>
            <a:spLocks/>
          </p:cNvSpPr>
          <p:nvPr/>
        </p:nvSpPr>
        <p:spPr bwMode="white">
          <a:xfrm>
            <a:off x="7" y="3817945"/>
            <a:ext cx="8164513" cy="3019425"/>
          </a:xfrm>
          <a:custGeom>
            <a:avLst/>
            <a:gdLst/>
            <a:ahLst/>
            <a:cxnLst>
              <a:cxn ang="0">
                <a:pos x="2718" y="405"/>
              </a:cxn>
              <a:cxn ang="0">
                <a:pos x="2466" y="333"/>
              </a:cxn>
              <a:cxn ang="0">
                <a:pos x="2202" y="261"/>
              </a:cxn>
              <a:cxn ang="0">
                <a:pos x="1929" y="198"/>
              </a:cxn>
              <a:cxn ang="0">
                <a:pos x="1695" y="153"/>
              </a:cxn>
              <a:cxn ang="0">
                <a:pos x="1434" y="111"/>
              </a:cxn>
              <a:cxn ang="0">
                <a:pos x="1188" y="75"/>
              </a:cxn>
              <a:cxn ang="0">
                <a:pos x="957" y="48"/>
              </a:cxn>
              <a:cxn ang="0">
                <a:pos x="747" y="30"/>
              </a:cxn>
              <a:cxn ang="0">
                <a:pos x="501" y="15"/>
              </a:cxn>
              <a:cxn ang="0">
                <a:pos x="246" y="3"/>
              </a:cxn>
              <a:cxn ang="0">
                <a:pos x="0" y="0"/>
              </a:cxn>
              <a:cxn ang="0">
                <a:pos x="0" y="275"/>
              </a:cxn>
              <a:cxn ang="0">
                <a:pos x="0" y="345"/>
              </a:cxn>
              <a:cxn ang="0">
                <a:pos x="0" y="275"/>
              </a:cxn>
              <a:cxn ang="0">
                <a:pos x="0" y="342"/>
              </a:cxn>
              <a:cxn ang="0">
                <a:pos x="339" y="351"/>
              </a:cxn>
              <a:cxn ang="0">
                <a:pos x="606" y="372"/>
              </a:cxn>
              <a:cxn ang="0">
                <a:pos x="852" y="399"/>
              </a:cxn>
              <a:cxn ang="0">
                <a:pos x="1068" y="435"/>
              </a:cxn>
              <a:cxn ang="0">
                <a:pos x="1275" y="474"/>
              </a:cxn>
              <a:cxn ang="0">
                <a:pos x="1545" y="540"/>
              </a:cxn>
              <a:cxn ang="0">
                <a:pos x="1761" y="603"/>
              </a:cxn>
              <a:cxn ang="0">
                <a:pos x="1971" y="678"/>
              </a:cxn>
              <a:cxn ang="0">
                <a:pos x="2166" y="747"/>
              </a:cxn>
              <a:cxn ang="0">
                <a:pos x="2397" y="852"/>
              </a:cxn>
              <a:cxn ang="0">
                <a:pos x="2613" y="960"/>
              </a:cxn>
              <a:cxn ang="0">
                <a:pos x="2832" y="1095"/>
              </a:cxn>
              <a:cxn ang="0">
                <a:pos x="3012" y="1212"/>
              </a:cxn>
              <a:cxn ang="0">
                <a:pos x="3186" y="1347"/>
              </a:cxn>
              <a:cxn ang="0">
                <a:pos x="3351" y="1497"/>
              </a:cxn>
              <a:cxn ang="0">
                <a:pos x="3480" y="1629"/>
              </a:cxn>
              <a:cxn ang="0">
                <a:pos x="3612" y="1785"/>
              </a:cxn>
              <a:cxn ang="0">
                <a:pos x="3699" y="1901"/>
              </a:cxn>
              <a:cxn ang="0">
                <a:pos x="5142" y="1901"/>
              </a:cxn>
              <a:cxn ang="0">
                <a:pos x="5076" y="1827"/>
              </a:cxn>
              <a:cxn ang="0">
                <a:pos x="4968" y="1707"/>
              </a:cxn>
              <a:cxn ang="0">
                <a:pos x="4797" y="1539"/>
              </a:cxn>
              <a:cxn ang="0">
                <a:pos x="4617" y="1383"/>
              </a:cxn>
              <a:cxn ang="0">
                <a:pos x="4410" y="1221"/>
              </a:cxn>
              <a:cxn ang="0">
                <a:pos x="4185" y="1071"/>
              </a:cxn>
              <a:cxn ang="0">
                <a:pos x="3960" y="939"/>
              </a:cxn>
              <a:cxn ang="0">
                <a:pos x="3708" y="801"/>
              </a:cxn>
              <a:cxn ang="0">
                <a:pos x="3492" y="702"/>
              </a:cxn>
              <a:cxn ang="0">
                <a:pos x="3231" y="588"/>
              </a:cxn>
              <a:cxn ang="0">
                <a:pos x="2964" y="489"/>
              </a:cxn>
              <a:cxn ang="0">
                <a:pos x="2718" y="405"/>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7" name="Freeform 5"/>
          <p:cNvSpPr>
            <a:spLocks/>
          </p:cNvSpPr>
          <p:nvPr/>
        </p:nvSpPr>
        <p:spPr bwMode="white">
          <a:xfrm>
            <a:off x="0" y="3146425"/>
            <a:ext cx="9144000" cy="3690938"/>
          </a:xfrm>
          <a:custGeom>
            <a:avLst/>
            <a:gdLst/>
            <a:ahLst/>
            <a:cxnLst>
              <a:cxn ang="0">
                <a:pos x="0" y="0"/>
              </a:cxn>
              <a:cxn ang="0">
                <a:pos x="0" y="339"/>
              </a:cxn>
              <a:cxn ang="0">
                <a:pos x="558" y="357"/>
              </a:cxn>
              <a:cxn ang="0">
                <a:pos x="807" y="375"/>
              </a:cxn>
              <a:cxn ang="0">
                <a:pos x="1056" y="399"/>
              </a:cxn>
              <a:cxn ang="0">
                <a:pos x="1272" y="426"/>
              </a:cxn>
              <a:cxn ang="0">
                <a:pos x="1539" y="465"/>
              </a:cxn>
              <a:cxn ang="0">
                <a:pos x="1791" y="510"/>
              </a:cxn>
              <a:cxn ang="0">
                <a:pos x="2076" y="570"/>
              </a:cxn>
              <a:cxn ang="0">
                <a:pos x="2334" y="630"/>
              </a:cxn>
              <a:cxn ang="0">
                <a:pos x="2544" y="687"/>
              </a:cxn>
              <a:cxn ang="0">
                <a:pos x="2775" y="759"/>
              </a:cxn>
              <a:cxn ang="0">
                <a:pos x="3003" y="837"/>
              </a:cxn>
              <a:cxn ang="0">
                <a:pos x="3231" y="924"/>
              </a:cxn>
              <a:cxn ang="0">
                <a:pos x="3438" y="1005"/>
              </a:cxn>
              <a:cxn ang="0">
                <a:pos x="3663" y="1110"/>
              </a:cxn>
              <a:cxn ang="0">
                <a:pos x="3903" y="1233"/>
              </a:cxn>
              <a:cxn ang="0">
                <a:pos x="4149" y="1374"/>
              </a:cxn>
              <a:cxn ang="0">
                <a:pos x="4353" y="1506"/>
              </a:cxn>
              <a:cxn ang="0">
                <a:pos x="4491" y="1602"/>
              </a:cxn>
              <a:cxn ang="0">
                <a:pos x="4668" y="1740"/>
              </a:cxn>
              <a:cxn ang="0">
                <a:pos x="4824" y="1875"/>
              </a:cxn>
              <a:cxn ang="0">
                <a:pos x="4968" y="2016"/>
              </a:cxn>
              <a:cxn ang="0">
                <a:pos x="5100" y="2154"/>
              </a:cxn>
              <a:cxn ang="0">
                <a:pos x="5238" y="2324"/>
              </a:cxn>
              <a:cxn ang="0">
                <a:pos x="5759" y="2324"/>
              </a:cxn>
              <a:cxn ang="0">
                <a:pos x="5759" y="1245"/>
              </a:cxn>
              <a:cxn ang="0">
                <a:pos x="5580" y="1119"/>
              </a:cxn>
              <a:cxn ang="0">
                <a:pos x="5400" y="1020"/>
              </a:cxn>
              <a:cxn ang="0">
                <a:pos x="5205" y="918"/>
              </a:cxn>
              <a:cxn ang="0">
                <a:pos x="5031" y="837"/>
              </a:cxn>
              <a:cxn ang="0">
                <a:pos x="4866" y="771"/>
              </a:cxn>
              <a:cxn ang="0">
                <a:pos x="4710" y="711"/>
              </a:cxn>
              <a:cxn ang="0">
                <a:pos x="4545" y="651"/>
              </a:cxn>
              <a:cxn ang="0">
                <a:pos x="4386" y="600"/>
              </a:cxn>
              <a:cxn ang="0">
                <a:pos x="4248" y="552"/>
              </a:cxn>
              <a:cxn ang="0">
                <a:pos x="3993" y="483"/>
              </a:cxn>
              <a:cxn ang="0">
                <a:pos x="3777" y="423"/>
              </a:cxn>
              <a:cxn ang="0">
                <a:pos x="3564" y="375"/>
              </a:cxn>
              <a:cxn ang="0">
                <a:pos x="3282" y="312"/>
              </a:cxn>
              <a:cxn ang="0">
                <a:pos x="3003" y="261"/>
              </a:cxn>
              <a:cxn ang="0">
                <a:pos x="2733" y="213"/>
              </a:cxn>
              <a:cxn ang="0">
                <a:pos x="2451" y="171"/>
              </a:cxn>
              <a:cxn ang="0">
                <a:pos x="2211" y="138"/>
              </a:cxn>
              <a:cxn ang="0">
                <a:pos x="1974" y="108"/>
              </a:cxn>
              <a:cxn ang="0">
                <a:pos x="1665" y="81"/>
              </a:cxn>
              <a:cxn ang="0">
                <a:pos x="1437" y="60"/>
              </a:cxn>
              <a:cxn ang="0">
                <a:pos x="1125" y="36"/>
              </a:cxn>
              <a:cxn ang="0">
                <a:pos x="828" y="21"/>
              </a:cxn>
              <a:cxn ang="0">
                <a:pos x="558" y="12"/>
              </a:cxn>
              <a:cxn ang="0">
                <a:pos x="282" y="3"/>
              </a:cxn>
              <a:cxn ang="0">
                <a:pos x="0" y="0"/>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8" name="Freeform 6"/>
          <p:cNvSpPr>
            <a:spLocks/>
          </p:cNvSpPr>
          <p:nvPr/>
        </p:nvSpPr>
        <p:spPr bwMode="white">
          <a:xfrm>
            <a:off x="0" y="2460625"/>
            <a:ext cx="9144000" cy="2497138"/>
          </a:xfrm>
          <a:custGeom>
            <a:avLst/>
            <a:gdLst/>
            <a:ahLst/>
            <a:cxnLst>
              <a:cxn ang="0">
                <a:pos x="0" y="0"/>
              </a:cxn>
              <a:cxn ang="0">
                <a:pos x="0" y="351"/>
              </a:cxn>
              <a:cxn ang="0">
                <a:pos x="282" y="357"/>
              </a:cxn>
              <a:cxn ang="0">
                <a:pos x="627" y="363"/>
              </a:cxn>
              <a:cxn ang="0">
                <a:pos x="960" y="375"/>
              </a:cxn>
              <a:cxn ang="0">
                <a:pos x="1218" y="393"/>
              </a:cxn>
              <a:cxn ang="0">
                <a:pos x="1470" y="411"/>
              </a:cxn>
              <a:cxn ang="0">
                <a:pos x="1746" y="435"/>
              </a:cxn>
              <a:cxn ang="0">
                <a:pos x="2022" y="462"/>
              </a:cxn>
              <a:cxn ang="0">
                <a:pos x="2340" y="504"/>
              </a:cxn>
              <a:cxn ang="0">
                <a:pos x="2664" y="549"/>
              </a:cxn>
              <a:cxn ang="0">
                <a:pos x="2952" y="597"/>
              </a:cxn>
              <a:cxn ang="0">
                <a:pos x="3225" y="648"/>
              </a:cxn>
              <a:cxn ang="0">
                <a:pos x="3513" y="708"/>
              </a:cxn>
              <a:cxn ang="0">
                <a:pos x="3693" y="750"/>
              </a:cxn>
              <a:cxn ang="0">
                <a:pos x="3936" y="810"/>
              </a:cxn>
              <a:cxn ang="0">
                <a:pos x="4095" y="855"/>
              </a:cxn>
              <a:cxn ang="0">
                <a:pos x="4281" y="909"/>
              </a:cxn>
              <a:cxn ang="0">
                <a:pos x="4503" y="981"/>
              </a:cxn>
              <a:cxn ang="0">
                <a:pos x="4704" y="1053"/>
              </a:cxn>
              <a:cxn ang="0">
                <a:pos x="4911" y="1131"/>
              </a:cxn>
              <a:cxn ang="0">
                <a:pos x="5073" y="1197"/>
              </a:cxn>
              <a:cxn ang="0">
                <a:pos x="5256" y="1281"/>
              </a:cxn>
              <a:cxn ang="0">
                <a:pos x="5475" y="1401"/>
              </a:cxn>
              <a:cxn ang="0">
                <a:pos x="5628" y="1482"/>
              </a:cxn>
              <a:cxn ang="0">
                <a:pos x="5759" y="1572"/>
              </a:cxn>
              <a:cxn ang="0">
                <a:pos x="5759" y="633"/>
              </a:cxn>
              <a:cxn ang="0">
                <a:pos x="5493" y="570"/>
              </a:cxn>
              <a:cxn ang="0">
                <a:pos x="5214" y="501"/>
              </a:cxn>
              <a:cxn ang="0">
                <a:pos x="4950" y="444"/>
              </a:cxn>
              <a:cxn ang="0">
                <a:pos x="4701" y="396"/>
              </a:cxn>
              <a:cxn ang="0">
                <a:pos x="4425" y="348"/>
              </a:cxn>
              <a:cxn ang="0">
                <a:pos x="4110" y="294"/>
              </a:cxn>
              <a:cxn ang="0">
                <a:pos x="3813" y="252"/>
              </a:cxn>
              <a:cxn ang="0">
                <a:pos x="3549" y="213"/>
              </a:cxn>
              <a:cxn ang="0">
                <a:pos x="3261" y="183"/>
              </a:cxn>
              <a:cxn ang="0">
                <a:pos x="3015" y="153"/>
              </a:cxn>
              <a:cxn ang="0">
                <a:pos x="2757" y="129"/>
              </a:cxn>
              <a:cxn ang="0">
                <a:pos x="2520" y="105"/>
              </a:cxn>
              <a:cxn ang="0">
                <a:pos x="2301" y="87"/>
              </a:cxn>
              <a:cxn ang="0">
                <a:pos x="2013" y="66"/>
              </a:cxn>
              <a:cxn ang="0">
                <a:pos x="1731" y="48"/>
              </a:cxn>
              <a:cxn ang="0">
                <a:pos x="1524" y="39"/>
              </a:cxn>
              <a:cxn ang="0">
                <a:pos x="1260" y="27"/>
              </a:cxn>
              <a:cxn ang="0">
                <a:pos x="966" y="15"/>
              </a:cxn>
              <a:cxn ang="0">
                <a:pos x="714" y="12"/>
              </a:cxn>
              <a:cxn ang="0">
                <a:pos x="510" y="6"/>
              </a:cxn>
              <a:cxn ang="0">
                <a:pos x="243" y="0"/>
              </a:cxn>
              <a:cxn ang="0">
                <a:pos x="0" y="0"/>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9" name="Freeform 7"/>
          <p:cNvSpPr>
            <a:spLocks/>
          </p:cNvSpPr>
          <p:nvPr/>
        </p:nvSpPr>
        <p:spPr bwMode="white">
          <a:xfrm>
            <a:off x="0" y="1793877"/>
            <a:ext cx="9144000" cy="1539875"/>
          </a:xfrm>
          <a:custGeom>
            <a:avLst/>
            <a:gdLst/>
            <a:ahLst/>
            <a:cxnLst>
              <a:cxn ang="0">
                <a:pos x="0" y="0"/>
              </a:cxn>
              <a:cxn ang="0">
                <a:pos x="0" y="339"/>
              </a:cxn>
              <a:cxn ang="0">
                <a:pos x="318" y="342"/>
              </a:cxn>
              <a:cxn ang="0">
                <a:pos x="591" y="348"/>
              </a:cxn>
              <a:cxn ang="0">
                <a:pos x="846" y="354"/>
              </a:cxn>
              <a:cxn ang="0">
                <a:pos x="1074" y="360"/>
              </a:cxn>
              <a:cxn ang="0">
                <a:pos x="1314" y="366"/>
              </a:cxn>
              <a:cxn ang="0">
                <a:pos x="1599" y="381"/>
              </a:cxn>
              <a:cxn ang="0">
                <a:pos x="1911" y="399"/>
              </a:cxn>
              <a:cxn ang="0">
                <a:pos x="2241" y="420"/>
              </a:cxn>
              <a:cxn ang="0">
                <a:pos x="2619" y="453"/>
              </a:cxn>
              <a:cxn ang="0">
                <a:pos x="2889" y="477"/>
              </a:cxn>
              <a:cxn ang="0">
                <a:pos x="3177" y="507"/>
              </a:cxn>
              <a:cxn ang="0">
                <a:pos x="3498" y="543"/>
              </a:cxn>
              <a:cxn ang="0">
                <a:pos x="3813" y="585"/>
              </a:cxn>
              <a:cxn ang="0">
                <a:pos x="4044" y="618"/>
              </a:cxn>
              <a:cxn ang="0">
                <a:pos x="4365" y="669"/>
              </a:cxn>
              <a:cxn ang="0">
                <a:pos x="4683" y="726"/>
              </a:cxn>
              <a:cxn ang="0">
                <a:pos x="4980" y="786"/>
              </a:cxn>
              <a:cxn ang="0">
                <a:pos x="5268" y="846"/>
              </a:cxn>
              <a:cxn ang="0">
                <a:pos x="5646" y="942"/>
              </a:cxn>
              <a:cxn ang="0">
                <a:pos x="5759" y="969"/>
              </a:cxn>
              <a:cxn ang="0">
                <a:pos x="5759" y="0"/>
              </a:cxn>
              <a:cxn ang="0">
                <a:pos x="0" y="0"/>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0" name="Freeform 8"/>
          <p:cNvSpPr>
            <a:spLocks/>
          </p:cNvSpPr>
          <p:nvPr/>
        </p:nvSpPr>
        <p:spPr bwMode="white">
          <a:xfrm>
            <a:off x="0" y="-20637"/>
            <a:ext cx="9144000" cy="1682751"/>
          </a:xfrm>
          <a:custGeom>
            <a:avLst/>
            <a:gdLst/>
            <a:ahLst/>
            <a:cxnLst>
              <a:cxn ang="0">
                <a:pos x="0" y="753"/>
              </a:cxn>
              <a:cxn ang="0">
                <a:pos x="0" y="1059"/>
              </a:cxn>
              <a:cxn ang="0">
                <a:pos x="5759" y="1059"/>
              </a:cxn>
              <a:cxn ang="0">
                <a:pos x="5759" y="0"/>
              </a:cxn>
              <a:cxn ang="0">
                <a:pos x="5430" y="0"/>
              </a:cxn>
              <a:cxn ang="0">
                <a:pos x="5298" y="84"/>
              </a:cxn>
              <a:cxn ang="0">
                <a:pos x="5136" y="159"/>
              </a:cxn>
              <a:cxn ang="0">
                <a:pos x="4968" y="222"/>
              </a:cxn>
              <a:cxn ang="0">
                <a:pos x="4812" y="267"/>
              </a:cxn>
              <a:cxn ang="0">
                <a:pos x="4626" y="324"/>
              </a:cxn>
              <a:cxn ang="0">
                <a:pos x="4440" y="366"/>
              </a:cxn>
              <a:cxn ang="0">
                <a:pos x="4230" y="414"/>
              </a:cxn>
              <a:cxn ang="0">
                <a:pos x="3939" y="468"/>
              </a:cxn>
              <a:cxn ang="0">
                <a:pos x="3711" y="504"/>
              </a:cxn>
              <a:cxn ang="0">
                <a:pos x="3441" y="543"/>
              </a:cxn>
              <a:cxn ang="0">
                <a:pos x="3189" y="579"/>
              </a:cxn>
              <a:cxn ang="0">
                <a:pos x="2925" y="606"/>
              </a:cxn>
              <a:cxn ang="0">
                <a:pos x="2679" y="633"/>
              </a:cxn>
              <a:cxn ang="0">
                <a:pos x="2418" y="654"/>
              </a:cxn>
              <a:cxn ang="0">
                <a:pos x="2142" y="675"/>
              </a:cxn>
              <a:cxn ang="0">
                <a:pos x="1896" y="693"/>
              </a:cxn>
              <a:cxn ang="0">
                <a:pos x="1647" y="708"/>
              </a:cxn>
              <a:cxn ang="0">
                <a:pos x="1404" y="720"/>
              </a:cxn>
              <a:cxn ang="0">
                <a:pos x="1170" y="732"/>
              </a:cxn>
              <a:cxn ang="0">
                <a:pos x="906" y="738"/>
              </a:cxn>
              <a:cxn ang="0">
                <a:pos x="534" y="747"/>
              </a:cxn>
              <a:cxn ang="0">
                <a:pos x="201" y="753"/>
              </a:cxn>
              <a:cxn ang="0">
                <a:pos x="0" y="753"/>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1" name="Freeform 9"/>
          <p:cNvSpPr>
            <a:spLocks/>
          </p:cNvSpPr>
          <p:nvPr/>
        </p:nvSpPr>
        <p:spPr bwMode="white">
          <a:xfrm>
            <a:off x="0" y="-20638"/>
            <a:ext cx="8388350" cy="1068388"/>
          </a:xfrm>
          <a:custGeom>
            <a:avLst/>
            <a:gdLst/>
            <a:ahLst/>
            <a:cxnLst>
              <a:cxn ang="0">
                <a:pos x="0" y="366"/>
              </a:cxn>
              <a:cxn ang="0">
                <a:pos x="0" y="672"/>
              </a:cxn>
              <a:cxn ang="0">
                <a:pos x="303" y="672"/>
              </a:cxn>
              <a:cxn ang="0">
                <a:pos x="723" y="663"/>
              </a:cxn>
              <a:cxn ang="0">
                <a:pos x="1020" y="654"/>
              </a:cxn>
              <a:cxn ang="0">
                <a:pos x="1302" y="642"/>
              </a:cxn>
              <a:cxn ang="0">
                <a:pos x="1554" y="630"/>
              </a:cxn>
              <a:cxn ang="0">
                <a:pos x="1779" y="615"/>
              </a:cxn>
              <a:cxn ang="0">
                <a:pos x="1962" y="606"/>
              </a:cxn>
              <a:cxn ang="0">
                <a:pos x="2193" y="588"/>
              </a:cxn>
              <a:cxn ang="0">
                <a:pos x="2448" y="570"/>
              </a:cxn>
              <a:cxn ang="0">
                <a:pos x="2700" y="546"/>
              </a:cxn>
              <a:cxn ang="0">
                <a:pos x="2904" y="528"/>
              </a:cxn>
              <a:cxn ang="0">
                <a:pos x="3138" y="498"/>
              </a:cxn>
              <a:cxn ang="0">
                <a:pos x="3324" y="474"/>
              </a:cxn>
              <a:cxn ang="0">
                <a:pos x="3534" y="447"/>
              </a:cxn>
              <a:cxn ang="0">
                <a:pos x="3735" y="420"/>
              </a:cxn>
              <a:cxn ang="0">
                <a:pos x="3933" y="384"/>
              </a:cxn>
              <a:cxn ang="0">
                <a:pos x="4116" y="351"/>
              </a:cxn>
              <a:cxn ang="0">
                <a:pos x="4266" y="318"/>
              </a:cxn>
              <a:cxn ang="0">
                <a:pos x="4446" y="279"/>
              </a:cxn>
              <a:cxn ang="0">
                <a:pos x="4620" y="237"/>
              </a:cxn>
              <a:cxn ang="0">
                <a:pos x="4779" y="192"/>
              </a:cxn>
              <a:cxn ang="0">
                <a:pos x="4920" y="147"/>
              </a:cxn>
              <a:cxn ang="0">
                <a:pos x="5085" y="90"/>
              </a:cxn>
              <a:cxn ang="0">
                <a:pos x="5193" y="42"/>
              </a:cxn>
              <a:cxn ang="0">
                <a:pos x="5283" y="0"/>
              </a:cxn>
              <a:cxn ang="0">
                <a:pos x="3201" y="0"/>
              </a:cxn>
              <a:cxn ang="0">
                <a:pos x="2982" y="57"/>
              </a:cxn>
              <a:cxn ang="0">
                <a:pos x="2775" y="108"/>
              </a:cxn>
              <a:cxn ang="0">
                <a:pos x="2562" y="150"/>
              </a:cxn>
              <a:cxn ang="0">
                <a:pos x="2397" y="183"/>
              </a:cxn>
              <a:cxn ang="0">
                <a:pos x="2205" y="213"/>
              </a:cxn>
              <a:cxn ang="0">
                <a:pos x="2001" y="243"/>
              </a:cxn>
              <a:cxn ang="0">
                <a:pos x="1776" y="273"/>
              </a:cxn>
              <a:cxn ang="0">
                <a:pos x="1536" y="297"/>
              </a:cxn>
              <a:cxn ang="0">
                <a:pos x="1344" y="312"/>
              </a:cxn>
              <a:cxn ang="0">
                <a:pos x="1134" y="330"/>
              </a:cxn>
              <a:cxn ang="0">
                <a:pos x="921" y="342"/>
              </a:cxn>
              <a:cxn ang="0">
                <a:pos x="696" y="354"/>
              </a:cxn>
              <a:cxn ang="0">
                <a:pos x="501" y="360"/>
              </a:cxn>
              <a:cxn ang="0">
                <a:pos x="279" y="366"/>
              </a:cxn>
              <a:cxn ang="0">
                <a:pos x="99" y="369"/>
              </a:cxn>
              <a:cxn ang="0">
                <a:pos x="0" y="366"/>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w="9525" cap="flat" cmpd="sng">
            <a:noFill/>
            <a:prstDash val="solid"/>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12" name="Freeform 10"/>
          <p:cNvSpPr>
            <a:spLocks/>
          </p:cNvSpPr>
          <p:nvPr/>
        </p:nvSpPr>
        <p:spPr bwMode="white">
          <a:xfrm>
            <a:off x="1" y="-20638"/>
            <a:ext cx="4578350" cy="454026"/>
          </a:xfrm>
          <a:custGeom>
            <a:avLst/>
            <a:gdLst/>
            <a:ahLst/>
            <a:cxnLst>
              <a:cxn ang="0">
                <a:pos x="0" y="0"/>
              </a:cxn>
              <a:cxn ang="0">
                <a:pos x="0" y="285"/>
              </a:cxn>
              <a:cxn ang="0">
                <a:pos x="192" y="285"/>
              </a:cxn>
              <a:cxn ang="0">
                <a:pos x="384" y="282"/>
              </a:cxn>
              <a:cxn ang="0">
                <a:pos x="579" y="276"/>
              </a:cxn>
              <a:cxn ang="0">
                <a:pos x="789" y="267"/>
              </a:cxn>
              <a:cxn ang="0">
                <a:pos x="999" y="258"/>
              </a:cxn>
              <a:cxn ang="0">
                <a:pos x="1161" y="246"/>
              </a:cxn>
              <a:cxn ang="0">
                <a:pos x="1302" y="234"/>
              </a:cxn>
              <a:cxn ang="0">
                <a:pos x="1458" y="222"/>
              </a:cxn>
              <a:cxn ang="0">
                <a:pos x="1665" y="201"/>
              </a:cxn>
              <a:cxn ang="0">
                <a:pos x="1992" y="159"/>
              </a:cxn>
              <a:cxn ang="0">
                <a:pos x="2301" y="117"/>
              </a:cxn>
              <a:cxn ang="0">
                <a:pos x="2604" y="60"/>
              </a:cxn>
              <a:cxn ang="0">
                <a:pos x="2883" y="0"/>
              </a:cxn>
              <a:cxn ang="0">
                <a:pos x="0" y="0"/>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w="9525">
            <a:noFill/>
            <a:round/>
            <a:headEnd type="none" w="sm" len="sm"/>
            <a:tailEnd type="none" w="sm" len="sm"/>
          </a:ln>
          <a:effectLst/>
        </p:spPr>
        <p:txBody>
          <a:bodyPr lIns="91408" tIns="45704" rIns="91408" bIns="45704"/>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08" tIns="45704" rIns="91408" bIns="45704"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1"/>
            <a:ext cx="6400800" cy="1752600"/>
          </a:xfrm>
          <a:prstGeom prst="rect">
            <a:avLst/>
          </a:prstGeom>
          <a:noFill/>
          <a:ln>
            <a:miter lim="800000"/>
            <a:headEnd/>
            <a:tailEnd/>
          </a:ln>
        </p:spPr>
        <p:txBody>
          <a:bodyPr vert="horz" wrap="square" lIns="91408" tIns="45704" rIns="91408" bIns="45704"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08" tIns="45704" rIns="91408" bIns="45704" numCol="1" anchor="t" anchorCtr="0" compatLnSpc="1">
            <a:prstTxWarp prst="textNoShape">
              <a:avLst/>
            </a:prstTxWarp>
          </a:bodyPr>
          <a:lstStyle>
            <a:lvl1pPr>
              <a:defRPr sz="1400" b="0">
                <a:latin typeface="Times New Roman" charset="0"/>
                <a:ea typeface="+mn-ea"/>
                <a:cs typeface="+mn-cs"/>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08" tIns="45704" rIns="91408" bIns="45704" numCol="1" anchor="t" anchorCtr="0" compatLnSpc="1">
            <a:prstTxWarp prst="textNoShape">
              <a:avLst/>
            </a:prstTxWarp>
          </a:bodyPr>
          <a:lstStyle>
            <a:lvl1pPr algn="ctr">
              <a:defRPr sz="1400" b="0">
                <a:latin typeface="Times New Roman" charset="0"/>
                <a:ea typeface="+mn-ea"/>
                <a:cs typeface="+mn-cs"/>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08" tIns="45704" rIns="91408" bIns="45704" numCol="1" anchor="t" anchorCtr="0" compatLnSpc="1">
            <a:prstTxWarp prst="textNoShape">
              <a:avLst/>
            </a:prstTxWarp>
          </a:bodyPr>
          <a:lstStyle>
            <a:lvl1pPr algn="r">
              <a:defRPr sz="1400" b="0">
                <a:latin typeface="Times New Roman" charset="0"/>
              </a:defRPr>
            </a:lvl1pPr>
          </a:lstStyle>
          <a:p>
            <a:pPr>
              <a:defRPr/>
            </a:pPr>
            <a:fld id="{BBE9A39D-D7F0-E947-920E-11181FDDD1B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68406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1941177"/>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722313" y="4406900"/>
            <a:ext cx="7772400" cy="1362075"/>
          </a:xfrm>
          <a:prstGeom prst="rect">
            <a:avLst/>
          </a:prstGeom>
        </p:spPr>
        <p:txBody>
          <a:bodyPr vert="horz" lIns="91408" tIns="45704" rIns="91408" bIns="45704"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vert="horz" lIns="91408" tIns="45704" rIns="91408" bIns="45704" anchor="b"/>
          <a:lstStyle>
            <a:lvl1pPr marL="0" indent="0">
              <a:buNone/>
              <a:defRPr sz="2000"/>
            </a:lvl1pPr>
            <a:lvl2pPr marL="457042" indent="0">
              <a:buNone/>
              <a:defRPr sz="1800"/>
            </a:lvl2pPr>
            <a:lvl3pPr marL="914085" indent="0">
              <a:buNone/>
              <a:defRPr sz="1600"/>
            </a:lvl3pPr>
            <a:lvl4pPr marL="1371124" indent="0">
              <a:buNone/>
              <a:defRPr sz="1400"/>
            </a:lvl4pPr>
            <a:lvl5pPr marL="1828170" indent="0">
              <a:buNone/>
              <a:defRPr sz="1400"/>
            </a:lvl5pPr>
            <a:lvl6pPr marL="2285205" indent="0">
              <a:buNone/>
              <a:defRPr sz="1400"/>
            </a:lvl6pPr>
            <a:lvl7pPr marL="2742248" indent="0">
              <a:buNone/>
              <a:defRPr sz="1400"/>
            </a:lvl7pPr>
            <a:lvl8pPr marL="3199289" indent="0">
              <a:buNone/>
              <a:defRPr sz="1400"/>
            </a:lvl8pPr>
            <a:lvl9pPr marL="3656328" indent="0">
              <a:buNone/>
              <a:defRPr sz="1400"/>
            </a:lvl9pPr>
          </a:lstStyle>
          <a:p>
            <a:pPr lvl="0"/>
            <a:r>
              <a:rPr lang="en-US"/>
              <a:t>Click to edit Master text styles</a:t>
            </a:r>
          </a:p>
        </p:txBody>
      </p:sp>
    </p:spTree>
    <p:extLst>
      <p:ext uri="{BB962C8B-B14F-4D97-AF65-F5344CB8AC3E}">
        <p14:creationId xmlns:p14="http://schemas.microsoft.com/office/powerpoint/2010/main" val="17084114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992E25-B87F-534A-BDA0-5CB0D60FEC3A}" type="slidenum">
              <a:rPr lang="en-US"/>
              <a:pPr>
                <a:defRPr/>
              </a:pPr>
              <a:t>‹#›</a:t>
            </a:fld>
            <a:endParaRPr lang="en-US"/>
          </a:p>
        </p:txBody>
      </p:sp>
    </p:spTree>
    <p:extLst>
      <p:ext uri="{BB962C8B-B14F-4D97-AF65-F5344CB8AC3E}">
        <p14:creationId xmlns:p14="http://schemas.microsoft.com/office/powerpoint/2010/main" val="376303084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lIns="91408" tIns="45704" rIns="91408" bIns="45704"/>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2639618"/>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8"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2" y="1535113"/>
            <a:ext cx="4041775" cy="639762"/>
          </a:xfrm>
          <a:prstGeom prst="rect">
            <a:avLst/>
          </a:prstGeom>
        </p:spPr>
        <p:txBody>
          <a:bodyPr vert="horz" lIns="91408" tIns="45704" rIns="91408" bIns="45704" anchor="b"/>
          <a:lstStyle>
            <a:lvl1pPr marL="0" indent="0">
              <a:buNone/>
              <a:defRPr sz="2400" b="1"/>
            </a:lvl1pPr>
            <a:lvl2pPr marL="457042" indent="0">
              <a:buNone/>
              <a:defRPr sz="2000" b="1"/>
            </a:lvl2pPr>
            <a:lvl3pPr marL="914085" indent="0">
              <a:buNone/>
              <a:defRPr sz="1800" b="1"/>
            </a:lvl3pPr>
            <a:lvl4pPr marL="1371124" indent="0">
              <a:buNone/>
              <a:defRPr sz="1600" b="1"/>
            </a:lvl4pPr>
            <a:lvl5pPr marL="1828170" indent="0">
              <a:buNone/>
              <a:defRPr sz="1600" b="1"/>
            </a:lvl5pPr>
            <a:lvl6pPr marL="2285205" indent="0">
              <a:buNone/>
              <a:defRPr sz="1600" b="1"/>
            </a:lvl6pPr>
            <a:lvl7pPr marL="2742248" indent="0">
              <a:buNone/>
              <a:defRPr sz="1600" b="1"/>
            </a:lvl7pPr>
            <a:lvl8pPr marL="3199289" indent="0">
              <a:buNone/>
              <a:defRPr sz="1600" b="1"/>
            </a:lvl8pPr>
            <a:lvl9pPr marL="365632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2" y="2174875"/>
            <a:ext cx="4041775" cy="3951288"/>
          </a:xfrm>
          <a:prstGeom prst="rect">
            <a:avLst/>
          </a:prstGeom>
        </p:spPr>
        <p:txBody>
          <a:bodyPr vert="horz" lIns="91408" tIns="45704" rIns="91408" bIns="45704"/>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743899"/>
      </p:ext>
    </p:extLst>
  </p:cSld>
  <p:clrMapOvr>
    <a:masterClrMapping/>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3"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4" name="Rectangle 22"/>
          <p:cNvSpPr>
            <a:spLocks noChangeArrowheads="1"/>
          </p:cNvSpPr>
          <p:nvPr userDrawn="1"/>
        </p:nvSpPr>
        <p:spPr bwMode="auto">
          <a:xfrm>
            <a:off x="7502527" y="6526220"/>
            <a:ext cx="817563"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9.65.05B.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a:t>Click to edit Master title style</a:t>
            </a:r>
          </a:p>
        </p:txBody>
      </p:sp>
    </p:spTree>
    <p:extLst>
      <p:ext uri="{BB962C8B-B14F-4D97-AF65-F5344CB8AC3E}">
        <p14:creationId xmlns:p14="http://schemas.microsoft.com/office/powerpoint/2010/main" val="129316679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3" name="Rectangle 22"/>
          <p:cNvSpPr>
            <a:spLocks noChangeArrowheads="1"/>
          </p:cNvSpPr>
          <p:nvPr userDrawn="1"/>
        </p:nvSpPr>
        <p:spPr bwMode="auto">
          <a:xfrm>
            <a:off x="7542214" y="6526220"/>
            <a:ext cx="739775"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9.7.05B.</a:t>
            </a:r>
          </a:p>
        </p:txBody>
      </p:sp>
    </p:spTree>
    <p:extLst>
      <p:ext uri="{BB962C8B-B14F-4D97-AF65-F5344CB8AC3E}">
        <p14:creationId xmlns:p14="http://schemas.microsoft.com/office/powerpoint/2010/main" val="470350660"/>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7" y="273050"/>
            <a:ext cx="3008313" cy="1162050"/>
          </a:xfrm>
          <a:prstGeom prst="rect">
            <a:avLst/>
          </a:prstGeom>
        </p:spPr>
        <p:txBody>
          <a:bodyPr vert="horz" lIns="91408" tIns="45704" rIns="91408" bIns="45704"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7"/>
            <a:ext cx="5111750" cy="5853113"/>
          </a:xfrm>
          <a:prstGeom prst="rect">
            <a:avLst/>
          </a:prstGeom>
        </p:spPr>
        <p:txBody>
          <a:bodyPr vert="horz" lIns="91408" tIns="45704" rIns="91408" bIns="45704"/>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7" y="1435101"/>
            <a:ext cx="3008313" cy="4691063"/>
          </a:xfrm>
          <a:prstGeom prst="rect">
            <a:avLst/>
          </a:prstGeom>
        </p:spPr>
        <p:txBody>
          <a:bodyPr vert="horz"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Tree>
    <p:extLst>
      <p:ext uri="{BB962C8B-B14F-4D97-AF65-F5344CB8AC3E}">
        <p14:creationId xmlns:p14="http://schemas.microsoft.com/office/powerpoint/2010/main" val="1409584242"/>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6"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1792288" y="4800600"/>
            <a:ext cx="5486400" cy="566738"/>
          </a:xfrm>
          <a:prstGeom prst="rect">
            <a:avLst/>
          </a:prstGeom>
        </p:spPr>
        <p:txBody>
          <a:bodyPr vert="horz" lIns="91408" tIns="45704" rIns="91408" bIns="45704"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lIns="91408" tIns="45704" rIns="91408" bIns="45704"/>
          <a:lstStyle>
            <a:lvl1pPr marL="0" indent="0">
              <a:buNone/>
              <a:defRPr sz="3200"/>
            </a:lvl1pPr>
            <a:lvl2pPr marL="457042" indent="0">
              <a:buNone/>
              <a:defRPr sz="2800"/>
            </a:lvl2pPr>
            <a:lvl3pPr marL="914085" indent="0">
              <a:buNone/>
              <a:defRPr sz="2400"/>
            </a:lvl3pPr>
            <a:lvl4pPr marL="1371124" indent="0">
              <a:buNone/>
              <a:defRPr sz="2000"/>
            </a:lvl4pPr>
            <a:lvl5pPr marL="1828170" indent="0">
              <a:buNone/>
              <a:defRPr sz="2000"/>
            </a:lvl5pPr>
            <a:lvl6pPr marL="2285205" indent="0">
              <a:buNone/>
              <a:defRPr sz="2000"/>
            </a:lvl6pPr>
            <a:lvl7pPr marL="2742248" indent="0">
              <a:buNone/>
              <a:defRPr sz="2000"/>
            </a:lvl7pPr>
            <a:lvl8pPr marL="3199289" indent="0">
              <a:buNone/>
              <a:defRPr sz="2000"/>
            </a:lvl8pPr>
            <a:lvl9pPr marL="3656328"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lIns="91408" tIns="45704" rIns="91408" bIns="45704"/>
          <a:lstStyle>
            <a:lvl1pPr marL="0" indent="0">
              <a:buNone/>
              <a:defRPr sz="1400"/>
            </a:lvl1pPr>
            <a:lvl2pPr marL="457042" indent="0">
              <a:buNone/>
              <a:defRPr sz="1200"/>
            </a:lvl2pPr>
            <a:lvl3pPr marL="914085" indent="0">
              <a:buNone/>
              <a:defRPr sz="1000"/>
            </a:lvl3pPr>
            <a:lvl4pPr marL="1371124" indent="0">
              <a:buNone/>
              <a:defRPr sz="900"/>
            </a:lvl4pPr>
            <a:lvl5pPr marL="1828170" indent="0">
              <a:buNone/>
              <a:defRPr sz="900"/>
            </a:lvl5pPr>
            <a:lvl6pPr marL="2285205" indent="0">
              <a:buNone/>
              <a:defRPr sz="900"/>
            </a:lvl6pPr>
            <a:lvl7pPr marL="2742248" indent="0">
              <a:buNone/>
              <a:defRPr sz="900"/>
            </a:lvl7pPr>
            <a:lvl8pPr marL="3199289" indent="0">
              <a:buNone/>
              <a:defRPr sz="900"/>
            </a:lvl8pPr>
            <a:lvl9pPr marL="3656328" indent="0">
              <a:buNone/>
              <a:defRPr sz="900"/>
            </a:lvl9pPr>
          </a:lstStyle>
          <a:p>
            <a:pPr lvl="0"/>
            <a:r>
              <a:rPr lang="en-US"/>
              <a:t>Click to edit Master text styles</a:t>
            </a:r>
          </a:p>
        </p:txBody>
      </p:sp>
    </p:spTree>
    <p:extLst>
      <p:ext uri="{BB962C8B-B14F-4D97-AF65-F5344CB8AC3E}">
        <p14:creationId xmlns:p14="http://schemas.microsoft.com/office/powerpoint/2010/main" val="2893283959"/>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Title 1"/>
          <p:cNvSpPr>
            <a:spLocks noGrp="1"/>
          </p:cNvSpPr>
          <p:nvPr>
            <p:ph type="title"/>
          </p:nvPr>
        </p:nvSpPr>
        <p:spPr>
          <a:xfrm>
            <a:off x="457200" y="274638"/>
            <a:ext cx="8229600" cy="1143000"/>
          </a:xfrm>
          <a:prstGeom prst="rect">
            <a:avLst/>
          </a:prstGeom>
        </p:spPr>
        <p:txBody>
          <a:bodyPr vert="horz" lIns="91408" tIns="45704" rIns="91408" bIns="45704"/>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67614"/>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5" name="Rectangle 22"/>
          <p:cNvSpPr>
            <a:spLocks noChangeArrowheads="1"/>
          </p:cNvSpPr>
          <p:nvPr userDrawn="1"/>
        </p:nvSpPr>
        <p:spPr bwMode="auto">
          <a:xfrm>
            <a:off x="7539038" y="6526220"/>
            <a:ext cx="741362"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
        <p:nvSpPr>
          <p:cNvPr id="2" name="Vertical Title 1"/>
          <p:cNvSpPr>
            <a:spLocks noGrp="1"/>
          </p:cNvSpPr>
          <p:nvPr>
            <p:ph type="title" orient="vert"/>
          </p:nvPr>
        </p:nvSpPr>
        <p:spPr>
          <a:xfrm>
            <a:off x="6629400" y="274645"/>
            <a:ext cx="2057400" cy="5851525"/>
          </a:xfrm>
          <a:prstGeom prst="rect">
            <a:avLst/>
          </a:prstGeom>
        </p:spPr>
        <p:txBody>
          <a:bodyPr vert="eaVert" lIns="91408" tIns="45704" rIns="91408" bIns="45704"/>
          <a:lstStyle/>
          <a:p>
            <a:r>
              <a:rPr lang="en-US"/>
              <a:t>Click to edit Master title style</a:t>
            </a:r>
          </a:p>
        </p:txBody>
      </p:sp>
      <p:sp>
        <p:nvSpPr>
          <p:cNvPr id="3" name="Vertical Text Placeholder 2"/>
          <p:cNvSpPr>
            <a:spLocks noGrp="1"/>
          </p:cNvSpPr>
          <p:nvPr>
            <p:ph type="body" orient="vert" idx="1"/>
          </p:nvPr>
        </p:nvSpPr>
        <p:spPr>
          <a:xfrm>
            <a:off x="457200" y="274645"/>
            <a:ext cx="6019800" cy="5851525"/>
          </a:xfrm>
          <a:prstGeom prst="rect">
            <a:avLst/>
          </a:prstGeom>
        </p:spPr>
        <p:txBody>
          <a:bodyPr vert="eaVert" lIns="91408" tIns="45704" rIns="91408" bIns="45704"/>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5131490"/>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7042" indent="0" algn="ctr">
              <a:buNone/>
              <a:defRPr/>
            </a:lvl2pPr>
            <a:lvl3pPr marL="914085" indent="0" algn="ctr">
              <a:buNone/>
              <a:defRPr/>
            </a:lvl3pPr>
            <a:lvl4pPr marL="1371124" indent="0" algn="ctr">
              <a:buNone/>
              <a:defRPr/>
            </a:lvl4pPr>
            <a:lvl5pPr marL="1828170" indent="0" algn="ctr">
              <a:buNone/>
              <a:defRPr/>
            </a:lvl5pPr>
            <a:lvl6pPr marL="2285205" indent="0" algn="ctr">
              <a:buNone/>
              <a:defRPr/>
            </a:lvl6pPr>
            <a:lvl7pPr marL="2742248" indent="0" algn="ctr">
              <a:buNone/>
              <a:defRPr/>
            </a:lvl7pPr>
            <a:lvl8pPr marL="3199289" indent="0" algn="ctr">
              <a:buNone/>
              <a:defRPr/>
            </a:lvl8pPr>
            <a:lvl9pPr marL="3656328"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atin typeface="Arial" charset="0"/>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ＭＳ Ｐゴシック" charset="0"/>
              </a:defRPr>
            </a:lvl1pPr>
          </a:lstStyle>
          <a:p>
            <a:pPr>
              <a:defRPr/>
            </a:pPr>
            <a:fld id="{B1EA8407-E72F-A548-81EE-ABB1F13E6C16}" type="slidenum">
              <a:rPr lang="en-US"/>
              <a:pPr>
                <a:defRPr/>
              </a:pPr>
              <a:t>‹#›</a:t>
            </a:fld>
            <a:endParaRPr lang="en-US"/>
          </a:p>
        </p:txBody>
      </p:sp>
    </p:spTree>
    <p:extLst>
      <p:ext uri="{BB962C8B-B14F-4D97-AF65-F5344CB8AC3E}">
        <p14:creationId xmlns:p14="http://schemas.microsoft.com/office/powerpoint/2010/main" val="6545093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solidFill>
                  <a:prstClr val="black">
                    <a:tint val="75000"/>
                  </a:prstClr>
                </a:solidFill>
                <a:latin typeface="Calibri"/>
              </a:defRPr>
            </a:lvl1pPr>
          </a:lstStyle>
          <a:p>
            <a:pPr>
              <a:defRPr/>
            </a:pPr>
            <a:fld id="{0D7AF0A0-FF3E-374D-8567-187D1504A49F}" type="datetimeFigureOut">
              <a:rPr lang="en-US"/>
              <a:pPr>
                <a:defRPr/>
              </a:pPr>
              <a:t>5/22/23</a:t>
            </a:fld>
            <a:endParaRPr lang="en-US"/>
          </a:p>
        </p:txBody>
      </p:sp>
      <p:sp>
        <p:nvSpPr>
          <p:cNvPr id="5" name="Footer Placeholder 4"/>
          <p:cNvSpPr>
            <a:spLocks noGrp="1"/>
          </p:cNvSpPr>
          <p:nvPr>
            <p:ph type="ftr" sz="quarter" idx="11"/>
          </p:nvPr>
        </p:nvSpPr>
        <p:spPr/>
        <p:txBody>
          <a:bodyPr/>
          <a:lstStyle>
            <a:lvl1pPr>
              <a:defRPr>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12"/>
          </p:nvPr>
        </p:nvSpPr>
        <p:spPr/>
        <p:txBody>
          <a:bodyPr/>
          <a:lstStyle>
            <a:lvl1pPr>
              <a:defRPr>
                <a:solidFill>
                  <a:prstClr val="black">
                    <a:tint val="75000"/>
                  </a:prstClr>
                </a:solidFill>
                <a:latin typeface="Calibri"/>
              </a:defRPr>
            </a:lvl1pPr>
          </a:lstStyle>
          <a:p>
            <a:pPr>
              <a:defRPr/>
            </a:pPr>
            <a:fld id="{FBEAE016-5786-564C-9DFB-9670763B1E8D}" type="slidenum">
              <a:rPr lang="en-US"/>
              <a:pPr>
                <a:defRPr/>
              </a:pPr>
              <a:t>‹#›</a:t>
            </a:fld>
            <a:endParaRPr lang="en-US"/>
          </a:p>
        </p:txBody>
      </p:sp>
    </p:spTree>
    <p:extLst>
      <p:ext uri="{BB962C8B-B14F-4D97-AF65-F5344CB8AC3E}">
        <p14:creationId xmlns:p14="http://schemas.microsoft.com/office/powerpoint/2010/main" val="4115582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2.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theme" Target="../theme/theme10.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theme" Target="../theme/theme11.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theme" Target="../theme/theme12.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13.xml.rels><?xml version="1.0" encoding="UTF-8" standalone="yes"?>
<Relationships xmlns="http://schemas.openxmlformats.org/package/2006/relationships"><Relationship Id="rId3" Type="http://schemas.openxmlformats.org/officeDocument/2006/relationships/theme" Target="../theme/theme13.xml"/><Relationship Id="rId2" Type="http://schemas.openxmlformats.org/officeDocument/2006/relationships/slideLayout" Target="../slideLayouts/slideLayout99.xml"/><Relationship Id="rId1" Type="http://schemas.openxmlformats.org/officeDocument/2006/relationships/slideLayout" Target="../slideLayouts/slideLayout9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4.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5.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6.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7.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8.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9.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20.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1.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2.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3.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7.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4.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8.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5.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slideLayout" Target="../slideLayouts/slideLayout244.xml"/><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slideLayout" Target="../slideLayouts/slideLayout243.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 Id="rId14" Type="http://schemas.openxmlformats.org/officeDocument/2006/relationships/theme" Target="../theme/theme26.xml"/></Relationships>
</file>

<file path=ppt/slideMasters/_rels/slideMaster27.xml.rels><?xml version="1.0" encoding="UTF-8" standalone="yes"?>
<Relationships xmlns="http://schemas.openxmlformats.org/package/2006/relationships"><Relationship Id="rId3" Type="http://schemas.openxmlformats.org/officeDocument/2006/relationships/slideLayout" Target="../slideLayouts/slideLayout247.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5" Type="http://schemas.openxmlformats.org/officeDocument/2006/relationships/theme" Target="../theme/theme27.xml"/><Relationship Id="rId4" Type="http://schemas.openxmlformats.org/officeDocument/2006/relationships/slideLayout" Target="../slideLayouts/slideLayout248.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250.xml"/><Relationship Id="rId1" Type="http://schemas.openxmlformats.org/officeDocument/2006/relationships/slideLayout" Target="../slideLayouts/slideLayout249.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9.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25.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30.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theme" Target="../theme/theme31.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32.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5.jpe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3.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slideLayout" Target="../slideLayouts/slideLayout319.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slideLayout" Target="../slideLayouts/slideLayout318.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 Id="rId14" Type="http://schemas.openxmlformats.org/officeDocument/2006/relationships/theme" Target="../theme/theme3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theme" Target="../theme/theme35.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slideLayout" Target="../slideLayouts/slideLayout331.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 Id="rId14" Type="http://schemas.openxmlformats.org/officeDocument/2006/relationships/image" Target="../media/image6.jpeg"/></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3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40.xml"/><Relationship Id="rId3" Type="http://schemas.openxmlformats.org/officeDocument/2006/relationships/slideLayout" Target="../slideLayouts/slideLayout335.xml"/><Relationship Id="rId7" Type="http://schemas.openxmlformats.org/officeDocument/2006/relationships/slideLayout" Target="../slideLayouts/slideLayout339.xml"/><Relationship Id="rId12" Type="http://schemas.openxmlformats.org/officeDocument/2006/relationships/theme" Target="../theme/theme37.xml"/><Relationship Id="rId2" Type="http://schemas.openxmlformats.org/officeDocument/2006/relationships/slideLayout" Target="../slideLayouts/slideLayout334.xml"/><Relationship Id="rId1" Type="http://schemas.openxmlformats.org/officeDocument/2006/relationships/slideLayout" Target="../slideLayouts/slideLayout333.xml"/><Relationship Id="rId6" Type="http://schemas.openxmlformats.org/officeDocument/2006/relationships/slideLayout" Target="../slideLayouts/slideLayout338.xml"/><Relationship Id="rId11" Type="http://schemas.openxmlformats.org/officeDocument/2006/relationships/slideLayout" Target="../slideLayouts/slideLayout343.xml"/><Relationship Id="rId5" Type="http://schemas.openxmlformats.org/officeDocument/2006/relationships/slideLayout" Target="../slideLayouts/slideLayout337.xml"/><Relationship Id="rId10" Type="http://schemas.openxmlformats.org/officeDocument/2006/relationships/slideLayout" Target="../slideLayouts/slideLayout342.xml"/><Relationship Id="rId4" Type="http://schemas.openxmlformats.org/officeDocument/2006/relationships/slideLayout" Target="../slideLayouts/slideLayout336.xml"/><Relationship Id="rId9" Type="http://schemas.openxmlformats.org/officeDocument/2006/relationships/slideLayout" Target="../slideLayouts/slideLayout34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51.xml"/><Relationship Id="rId13" Type="http://schemas.openxmlformats.org/officeDocument/2006/relationships/image" Target="../media/image7.jpeg"/><Relationship Id="rId3" Type="http://schemas.openxmlformats.org/officeDocument/2006/relationships/slideLayout" Target="../slideLayouts/slideLayout346.xml"/><Relationship Id="rId7" Type="http://schemas.openxmlformats.org/officeDocument/2006/relationships/slideLayout" Target="../slideLayouts/slideLayout350.xml"/><Relationship Id="rId12" Type="http://schemas.openxmlformats.org/officeDocument/2006/relationships/theme" Target="../theme/theme38.xml"/><Relationship Id="rId2" Type="http://schemas.openxmlformats.org/officeDocument/2006/relationships/slideLayout" Target="../slideLayouts/slideLayout345.xml"/><Relationship Id="rId1" Type="http://schemas.openxmlformats.org/officeDocument/2006/relationships/slideLayout" Target="../slideLayouts/slideLayout344.xml"/><Relationship Id="rId6" Type="http://schemas.openxmlformats.org/officeDocument/2006/relationships/slideLayout" Target="../slideLayouts/slideLayout349.xml"/><Relationship Id="rId11" Type="http://schemas.openxmlformats.org/officeDocument/2006/relationships/slideLayout" Target="../slideLayouts/slideLayout354.xml"/><Relationship Id="rId5" Type="http://schemas.openxmlformats.org/officeDocument/2006/relationships/slideLayout" Target="../slideLayouts/slideLayout348.xml"/><Relationship Id="rId10" Type="http://schemas.openxmlformats.org/officeDocument/2006/relationships/slideLayout" Target="../slideLayouts/slideLayout353.xml"/><Relationship Id="rId4" Type="http://schemas.openxmlformats.org/officeDocument/2006/relationships/slideLayout" Target="../slideLayouts/slideLayout347.xml"/><Relationship Id="rId9" Type="http://schemas.openxmlformats.org/officeDocument/2006/relationships/slideLayout" Target="../slideLayouts/slideLayout352.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62.xml"/><Relationship Id="rId13" Type="http://schemas.openxmlformats.org/officeDocument/2006/relationships/slideLayout" Target="../slideLayouts/slideLayout367.xml"/><Relationship Id="rId3" Type="http://schemas.openxmlformats.org/officeDocument/2006/relationships/slideLayout" Target="../slideLayouts/slideLayout357.xml"/><Relationship Id="rId7" Type="http://schemas.openxmlformats.org/officeDocument/2006/relationships/slideLayout" Target="../slideLayouts/slideLayout361.xml"/><Relationship Id="rId12" Type="http://schemas.openxmlformats.org/officeDocument/2006/relationships/slideLayout" Target="../slideLayouts/slideLayout366.xml"/><Relationship Id="rId2" Type="http://schemas.openxmlformats.org/officeDocument/2006/relationships/slideLayout" Target="../slideLayouts/slideLayout356.xml"/><Relationship Id="rId1" Type="http://schemas.openxmlformats.org/officeDocument/2006/relationships/slideLayout" Target="../slideLayouts/slideLayout355.xml"/><Relationship Id="rId6" Type="http://schemas.openxmlformats.org/officeDocument/2006/relationships/slideLayout" Target="../slideLayouts/slideLayout360.xml"/><Relationship Id="rId11" Type="http://schemas.openxmlformats.org/officeDocument/2006/relationships/slideLayout" Target="../slideLayouts/slideLayout365.xml"/><Relationship Id="rId5" Type="http://schemas.openxmlformats.org/officeDocument/2006/relationships/slideLayout" Target="../slideLayouts/slideLayout359.xml"/><Relationship Id="rId10" Type="http://schemas.openxmlformats.org/officeDocument/2006/relationships/slideLayout" Target="../slideLayouts/slideLayout364.xml"/><Relationship Id="rId4" Type="http://schemas.openxmlformats.org/officeDocument/2006/relationships/slideLayout" Target="../slideLayouts/slideLayout358.xml"/><Relationship Id="rId9" Type="http://schemas.openxmlformats.org/officeDocument/2006/relationships/slideLayout" Target="../slideLayouts/slideLayout363.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theme" Target="../theme/theme5.xml"/><Relationship Id="rId1" Type="http://schemas.openxmlformats.org/officeDocument/2006/relationships/slideLayout" Target="../slideLayouts/slideLayout38.xml"/><Relationship Id="rId4" Type="http://schemas.openxmlformats.org/officeDocument/2006/relationships/image" Target="../media/image3.jpe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theme" Target="../theme/theme6.xml"/><Relationship Id="rId1" Type="http://schemas.openxmlformats.org/officeDocument/2006/relationships/slideLayout" Target="../slideLayouts/slideLayout3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theme" Target="../theme/theme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64.xml"/><Relationship Id="rId1" Type="http://schemas.openxmlformats.org/officeDocument/2006/relationships/slideLayout" Target="../slideLayouts/slideLayout6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lvl1pPr>
          </a:lstStyle>
          <a:p>
            <a:pPr>
              <a:defRPr/>
            </a:pPr>
            <a:fld id="{48D1DC39-2249-EF43-85DB-8F887324E5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765" r:id="rId1"/>
    <p:sldLayoutId id="2147491766" r:id="rId2"/>
    <p:sldLayoutId id="2147491767" r:id="rId3"/>
    <p:sldLayoutId id="2147491768" r:id="rId4"/>
    <p:sldLayoutId id="2147491769" r:id="rId5"/>
    <p:sldLayoutId id="2147491770" r:id="rId6"/>
    <p:sldLayoutId id="2147491771" r:id="rId7"/>
    <p:sldLayoutId id="2147491772" r:id="rId8"/>
    <p:sldLayoutId id="2147491773" r:id="rId9"/>
    <p:sldLayoutId id="2147491774" r:id="rId10"/>
    <p:sldLayoutId id="214749177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042"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085"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124"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17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latin typeface="Arial" charset="0"/>
              </a:defRPr>
            </a:lvl1pPr>
          </a:lstStyle>
          <a:p>
            <a:endParaRPr lang="en-US">
              <a:solidFill>
                <a:srgbClr val="000000"/>
              </a:solidFill>
            </a:endParaRPr>
          </a:p>
        </p:txBody>
      </p:sp>
      <p:sp>
        <p:nvSpPr>
          <p:cNvPr id="10035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latin typeface="Arial" charset="0"/>
              </a:defRPr>
            </a:lvl1pPr>
          </a:lstStyle>
          <a:p>
            <a:endParaRPr lang="en-US">
              <a:solidFill>
                <a:srgbClr val="000000"/>
              </a:solidFill>
            </a:endParaRPr>
          </a:p>
        </p:txBody>
      </p:sp>
      <p:sp>
        <p:nvSpPr>
          <p:cNvPr id="10035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latin typeface="Arial" charset="0"/>
              </a:defRPr>
            </a:lvl1pPr>
          </a:lstStyle>
          <a:p>
            <a:fld id="{E5495972-0ED5-6A41-BA20-C12AA4EA40E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87238163"/>
      </p:ext>
    </p:extLst>
  </p:cSld>
  <p:clrMap bg1="lt1" tx1="dk1" bg2="lt2" tx2="dk2" accent1="accent1" accent2="accent2" accent3="accent3" accent4="accent4" accent5="accent5" accent6="accent6" hlink="hlink" folHlink="folHlink"/>
  <p:sldLayoutIdLst>
    <p:sldLayoutId id="2147491994" r:id="rId1"/>
    <p:sldLayoutId id="2147491995" r:id="rId2"/>
    <p:sldLayoutId id="2147491996" r:id="rId3"/>
    <p:sldLayoutId id="2147491997" r:id="rId4"/>
    <p:sldLayoutId id="2147491998" r:id="rId5"/>
    <p:sldLayoutId id="2147491999" r:id="rId6"/>
    <p:sldLayoutId id="2147492000" r:id="rId7"/>
    <p:sldLayoutId id="2147492001" r:id="rId8"/>
    <p:sldLayoutId id="2147492002" r:id="rId9"/>
    <p:sldLayoutId id="2147492003" r:id="rId10"/>
    <p:sldLayoutId id="214749200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fontAlgn="base">
        <a:spcBef>
          <a:spcPct val="20000"/>
        </a:spcBef>
        <a:spcAft>
          <a:spcPct val="0"/>
        </a:spcAft>
        <a:buChar char="»"/>
        <a:defRPr sz="2000">
          <a:solidFill>
            <a:schemeClr val="tx1"/>
          </a:solidFill>
          <a:latin typeface="+mn-lt"/>
        </a:defRPr>
      </a:lvl6pPr>
      <a:lvl7pPr marL="2970770" indent="-228522" algn="l" rtl="0" fontAlgn="base">
        <a:spcBef>
          <a:spcPct val="20000"/>
        </a:spcBef>
        <a:spcAft>
          <a:spcPct val="0"/>
        </a:spcAft>
        <a:buChar char="»"/>
        <a:defRPr sz="2000">
          <a:solidFill>
            <a:schemeClr val="tx1"/>
          </a:solidFill>
          <a:latin typeface="+mn-lt"/>
        </a:defRPr>
      </a:lvl7pPr>
      <a:lvl8pPr marL="3427810" indent="-228522" algn="l" rtl="0" fontAlgn="base">
        <a:spcBef>
          <a:spcPct val="20000"/>
        </a:spcBef>
        <a:spcAft>
          <a:spcPct val="0"/>
        </a:spcAft>
        <a:buChar char="»"/>
        <a:defRPr sz="2000">
          <a:solidFill>
            <a:schemeClr val="tx1"/>
          </a:solidFill>
          <a:latin typeface="+mn-lt"/>
        </a:defRPr>
      </a:lvl8pPr>
      <a:lvl9pPr marL="3884852" indent="-228522"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6722"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26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910672"/>
      </p:ext>
    </p:extLst>
  </p:cSld>
  <p:clrMap bg1="lt1" tx1="dk1" bg2="lt2" tx2="dk2" accent1="accent1" accent2="accent2" accent3="accent3" accent4="accent4" accent5="accent5" accent6="accent6" hlink="hlink" folHlink="folHlink"/>
  <p:sldLayoutIdLst>
    <p:sldLayoutId id="2147492006" r:id="rId1"/>
    <p:sldLayoutId id="2147492007" r:id="rId2"/>
    <p:sldLayoutId id="2147492008" r:id="rId3"/>
    <p:sldLayoutId id="2147492009" r:id="rId4"/>
    <p:sldLayoutId id="2147492010" r:id="rId5"/>
    <p:sldLayoutId id="2147492011" r:id="rId6"/>
    <p:sldLayoutId id="2147492012" r:id="rId7"/>
    <p:sldLayoutId id="2147492013" r:id="rId8"/>
    <p:sldLayoutId id="2147492014" r:id="rId9"/>
    <p:sldLayoutId id="2147492015" r:id="rId10"/>
    <p:sldLayoutId id="21474920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042"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6pPr>
      <a:lvl7pPr marL="914085"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7pPr>
      <a:lvl8pPr marL="1371124"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8pPr>
      <a:lvl9pPr marL="1828170" algn="ctr" rtl="0" eaLnBrk="1" fontAlgn="base" hangingPunct="1">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781" indent="-342781" algn="l" rtl="0" eaLnBrk="0" fontAlgn="base" hangingPunct="0">
        <a:spcBef>
          <a:spcPct val="20000"/>
        </a:spcBef>
        <a:spcAft>
          <a:spcPct val="0"/>
        </a:spcAft>
        <a:buChar char="•"/>
        <a:defRPr sz="3200" b="1">
          <a:solidFill>
            <a:schemeClr val="bg1"/>
          </a:solidFill>
          <a:latin typeface="+mn-lt"/>
          <a:ea typeface="+mn-ea"/>
          <a:cs typeface="+mn-cs"/>
        </a:defRPr>
      </a:lvl1pPr>
      <a:lvl2pPr marL="742691" indent="-285652" algn="l" rtl="0" eaLnBrk="0" fontAlgn="base" hangingPunct="0">
        <a:spcBef>
          <a:spcPct val="20000"/>
        </a:spcBef>
        <a:spcAft>
          <a:spcPct val="0"/>
        </a:spcAft>
        <a:buChar char="–"/>
        <a:defRPr sz="2800" b="1">
          <a:solidFill>
            <a:schemeClr val="bg1"/>
          </a:solidFill>
          <a:latin typeface="+mn-lt"/>
          <a:ea typeface="+mn-ea"/>
        </a:defRPr>
      </a:lvl2pPr>
      <a:lvl3pPr marL="1142602" indent="-228522" algn="l" rtl="0" eaLnBrk="0" fontAlgn="base" hangingPunct="0">
        <a:spcBef>
          <a:spcPct val="20000"/>
        </a:spcBef>
        <a:spcAft>
          <a:spcPct val="0"/>
        </a:spcAft>
        <a:buChar char="•"/>
        <a:defRPr sz="2400" b="1">
          <a:solidFill>
            <a:schemeClr val="bg1"/>
          </a:solidFill>
          <a:latin typeface="+mn-lt"/>
          <a:ea typeface="+mn-ea"/>
        </a:defRPr>
      </a:lvl3pPr>
      <a:lvl4pPr marL="1599645" indent="-228522" algn="l" rtl="0" eaLnBrk="0" fontAlgn="base" hangingPunct="0">
        <a:spcBef>
          <a:spcPct val="20000"/>
        </a:spcBef>
        <a:spcAft>
          <a:spcPct val="0"/>
        </a:spcAft>
        <a:buChar char="–"/>
        <a:defRPr sz="2000" b="1">
          <a:solidFill>
            <a:schemeClr val="bg1"/>
          </a:solidFill>
          <a:latin typeface="+mn-lt"/>
          <a:ea typeface="+mn-ea"/>
        </a:defRPr>
      </a:lvl4pPr>
      <a:lvl5pPr marL="2056686" indent="-228522" algn="l" rtl="0" eaLnBrk="0" fontAlgn="base" hangingPunct="0">
        <a:spcBef>
          <a:spcPct val="20000"/>
        </a:spcBef>
        <a:spcAft>
          <a:spcPct val="0"/>
        </a:spcAft>
        <a:buChar char="»"/>
        <a:defRPr sz="2000" b="1">
          <a:solidFill>
            <a:schemeClr val="bg1"/>
          </a:solidFill>
          <a:latin typeface="+mn-lt"/>
          <a:ea typeface="+mn-ea"/>
        </a:defRPr>
      </a:lvl5pPr>
      <a:lvl6pPr marL="2513726" indent="-228522" algn="l" rtl="0" eaLnBrk="1" fontAlgn="base" hangingPunct="1">
        <a:spcBef>
          <a:spcPct val="20000"/>
        </a:spcBef>
        <a:spcAft>
          <a:spcPct val="0"/>
        </a:spcAft>
        <a:buChar char="»"/>
        <a:defRPr sz="2000" b="1">
          <a:solidFill>
            <a:schemeClr val="bg1"/>
          </a:solidFill>
          <a:latin typeface="+mn-lt"/>
          <a:ea typeface="+mn-ea"/>
        </a:defRPr>
      </a:lvl6pPr>
      <a:lvl7pPr marL="2970770" indent="-228522" algn="l" rtl="0" eaLnBrk="1" fontAlgn="base" hangingPunct="1">
        <a:spcBef>
          <a:spcPct val="20000"/>
        </a:spcBef>
        <a:spcAft>
          <a:spcPct val="0"/>
        </a:spcAft>
        <a:buChar char="»"/>
        <a:defRPr sz="2000" b="1">
          <a:solidFill>
            <a:schemeClr val="bg1"/>
          </a:solidFill>
          <a:latin typeface="+mn-lt"/>
          <a:ea typeface="+mn-ea"/>
        </a:defRPr>
      </a:lvl7pPr>
      <a:lvl8pPr marL="3427810" indent="-228522" algn="l" rtl="0" eaLnBrk="1" fontAlgn="base" hangingPunct="1">
        <a:spcBef>
          <a:spcPct val="20000"/>
        </a:spcBef>
        <a:spcAft>
          <a:spcPct val="0"/>
        </a:spcAft>
        <a:buChar char="»"/>
        <a:defRPr sz="2000" b="1">
          <a:solidFill>
            <a:schemeClr val="bg1"/>
          </a:solidFill>
          <a:latin typeface="+mn-lt"/>
          <a:ea typeface="+mn-ea"/>
        </a:defRPr>
      </a:lvl8pPr>
      <a:lvl9pPr marL="3884852" indent="-228522" algn="l" rtl="0" eaLnBrk="1" fontAlgn="base" hangingPunct="1">
        <a:spcBef>
          <a:spcPct val="20000"/>
        </a:spcBef>
        <a:spcAft>
          <a:spcPct val="0"/>
        </a:spcAft>
        <a:buChar char="»"/>
        <a:defRPr sz="2000" b="1">
          <a:solidFill>
            <a:schemeClr val="bg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1026" name="Text Box 21"/>
          <p:cNvSpPr txBox="1">
            <a:spLocks noChangeArrowheads="1"/>
          </p:cNvSpPr>
          <p:nvPr userDrawn="1"/>
        </p:nvSpPr>
        <p:spPr bwMode="auto">
          <a:xfrm>
            <a:off x="443315" y="6537642"/>
            <a:ext cx="988208"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defRPr/>
            </a:pPr>
            <a:r>
              <a:rPr lang="en-US" sz="900">
                <a:solidFill>
                  <a:srgbClr val="FFFFFF"/>
                </a:solidFill>
                <a:latin typeface="Arial" charset="0"/>
              </a:rPr>
              <a:t>© </a:t>
            </a:r>
            <a:r>
              <a:rPr lang="en-US" sz="1000">
                <a:solidFill>
                  <a:srgbClr val="FFFFFF"/>
                </a:solidFill>
                <a:latin typeface="Arial" charset="0"/>
              </a:rPr>
              <a:t>2006</a:t>
            </a:r>
            <a:r>
              <a:rPr lang="en-US" sz="900">
                <a:solidFill>
                  <a:srgbClr val="FFFFFF"/>
                </a:solidFill>
                <a:latin typeface="Arial" charset="0"/>
              </a:rPr>
              <a:t> TBBMI</a:t>
            </a:r>
          </a:p>
        </p:txBody>
      </p:sp>
      <p:sp>
        <p:nvSpPr>
          <p:cNvPr id="2070" name="Rectangle 22"/>
          <p:cNvSpPr>
            <a:spLocks noChangeArrowheads="1"/>
          </p:cNvSpPr>
          <p:nvPr userDrawn="1"/>
        </p:nvSpPr>
        <p:spPr bwMode="auto">
          <a:xfrm>
            <a:off x="7485064" y="6526220"/>
            <a:ext cx="739775" cy="244475"/>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9.6.05B.</a:t>
            </a:r>
          </a:p>
        </p:txBody>
      </p:sp>
    </p:spTree>
    <p:extLst>
      <p:ext uri="{BB962C8B-B14F-4D97-AF65-F5344CB8AC3E}">
        <p14:creationId xmlns:p14="http://schemas.microsoft.com/office/powerpoint/2010/main" val="3167692897"/>
      </p:ext>
    </p:extLst>
  </p:cSld>
  <p:clrMap bg1="dk2" tx1="lt1" bg2="dk1" tx2="lt2" accent1="accent1" accent2="accent2" accent3="accent3" accent4="accent4" accent5="accent5" accent6="accent6" hlink="hlink" folHlink="folHlink"/>
  <p:sldLayoutIdLst>
    <p:sldLayoutId id="2147492047" r:id="rId1"/>
    <p:sldLayoutId id="2147492048" r:id="rId2"/>
    <p:sldLayoutId id="2147492049" r:id="rId3"/>
    <p:sldLayoutId id="2147492050" r:id="rId4"/>
    <p:sldLayoutId id="2147492051" r:id="rId5"/>
    <p:sldLayoutId id="2147492052" r:id="rId6"/>
    <p:sldLayoutId id="2147492053" r:id="rId7"/>
    <p:sldLayoutId id="2147492054" r:id="rId8"/>
    <p:sldLayoutId id="2147492055" r:id="rId9"/>
    <p:sldLayoutId id="2147492056" r:id="rId10"/>
    <p:sldLayoutId id="214749205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08" charset="0"/>
        </a:defRPr>
      </a:lvl6pPr>
      <a:lvl7pPr marL="914085" algn="ctr" rtl="0" eaLnBrk="0" fontAlgn="base" hangingPunct="0">
        <a:spcBef>
          <a:spcPct val="0"/>
        </a:spcBef>
        <a:spcAft>
          <a:spcPct val="0"/>
        </a:spcAft>
        <a:defRPr sz="4400">
          <a:solidFill>
            <a:schemeClr val="tx2"/>
          </a:solidFill>
          <a:latin typeface="Times New Roman" pitchFamily="-108" charset="0"/>
        </a:defRPr>
      </a:lvl7pPr>
      <a:lvl8pPr marL="1371124" algn="ctr" rtl="0" eaLnBrk="0" fontAlgn="base" hangingPunct="0">
        <a:spcBef>
          <a:spcPct val="0"/>
        </a:spcBef>
        <a:spcAft>
          <a:spcPct val="0"/>
        </a:spcAft>
        <a:defRPr sz="4400">
          <a:solidFill>
            <a:schemeClr val="tx2"/>
          </a:solidFill>
          <a:latin typeface="Times New Roman" pitchFamily="-108" charset="0"/>
        </a:defRPr>
      </a:lvl8pPr>
      <a:lvl9pPr marL="1828170" algn="ctr" rtl="0" eaLnBrk="0" fontAlgn="base" hangingPunct="0">
        <a:spcBef>
          <a:spcPct val="0"/>
        </a:spcBef>
        <a:spcAft>
          <a:spcPct val="0"/>
        </a:spcAft>
        <a:defRPr sz="4400">
          <a:solidFill>
            <a:schemeClr val="tx2"/>
          </a:solidFill>
          <a:latin typeface="Times New Roman" pitchFamily="-108"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5632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pitchFamily="-105" charset="0"/>
                <a:ea typeface="ＭＳ Ｐゴシック" pitchFamily="-105" charset="-128"/>
                <a:cs typeface="ＭＳ Ｐゴシック" pitchFamily="-105" charset="-128"/>
              </a:defRPr>
            </a:lvl1pPr>
          </a:lstStyle>
          <a:p>
            <a:pPr defTabSz="457042" eaLnBrk="1" hangingPunct="1">
              <a:defRPr/>
            </a:pPr>
            <a:endParaRPr lang="en-US"/>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solidFill>
                  <a:srgbClr val="000000"/>
                </a:solidFill>
                <a:cs typeface="Arial" charset="0"/>
              </a:defRPr>
            </a:lvl1pPr>
          </a:lstStyle>
          <a:p>
            <a:pPr defTabSz="457042" eaLnBrk="1" hangingPunct="1">
              <a:defRPr/>
            </a:pPr>
            <a:fld id="{0D037DFB-76A4-9F4A-8BAB-7AEAA1F1D51B}" type="slidenum">
              <a:rPr lang="en-US"/>
              <a:pPr defTabSz="457042" eaLnBrk="1" hangingPunct="1">
                <a:defRPr/>
              </a:pPr>
              <a:t>‹#›</a:t>
            </a:fld>
            <a:endParaRPr lang="en-US"/>
          </a:p>
        </p:txBody>
      </p:sp>
    </p:spTree>
    <p:extLst>
      <p:ext uri="{BB962C8B-B14F-4D97-AF65-F5344CB8AC3E}">
        <p14:creationId xmlns:p14="http://schemas.microsoft.com/office/powerpoint/2010/main" val="3172014408"/>
      </p:ext>
    </p:extLst>
  </p:cSld>
  <p:clrMap bg1="lt1" tx1="dk1" bg2="lt2" tx2="dk2" accent1="accent1" accent2="accent2" accent3="accent3" accent4="accent4" accent5="accent5" accent6="accent6" hlink="hlink" folHlink="folHlink"/>
  <p:sldLayoutIdLst>
    <p:sldLayoutId id="2147492086" r:id="rId1"/>
    <p:sldLayoutId id="214749208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042" algn="ctr" rtl="0" fontAlgn="base">
        <a:spcBef>
          <a:spcPct val="0"/>
        </a:spcBef>
        <a:spcAft>
          <a:spcPct val="0"/>
        </a:spcAft>
        <a:defRPr sz="4400">
          <a:solidFill>
            <a:schemeClr val="tx2"/>
          </a:solidFill>
          <a:latin typeface="Arial" charset="0"/>
        </a:defRPr>
      </a:lvl6pPr>
      <a:lvl7pPr marL="914085" algn="ctr" rtl="0" fontAlgn="base">
        <a:spcBef>
          <a:spcPct val="0"/>
        </a:spcBef>
        <a:spcAft>
          <a:spcPct val="0"/>
        </a:spcAft>
        <a:defRPr sz="4400">
          <a:solidFill>
            <a:schemeClr val="tx2"/>
          </a:solidFill>
          <a:latin typeface="Arial" charset="0"/>
        </a:defRPr>
      </a:lvl7pPr>
      <a:lvl8pPr marL="1371124" algn="ctr" rtl="0" fontAlgn="base">
        <a:spcBef>
          <a:spcPct val="0"/>
        </a:spcBef>
        <a:spcAft>
          <a:spcPct val="0"/>
        </a:spcAft>
        <a:defRPr sz="4400">
          <a:solidFill>
            <a:schemeClr val="tx2"/>
          </a:solidFill>
          <a:latin typeface="Arial" charset="0"/>
        </a:defRPr>
      </a:lvl8pPr>
      <a:lvl9pPr marL="1828170" algn="ctr" rtl="0" fontAlgn="base">
        <a:spcBef>
          <a:spcPct val="0"/>
        </a:spcBef>
        <a:spcAft>
          <a:spcPct val="0"/>
        </a:spcAft>
        <a:defRPr sz="4400">
          <a:solidFill>
            <a:schemeClr val="tx2"/>
          </a:solidFill>
          <a:latin typeface="Arial" charset="0"/>
        </a:defRPr>
      </a:lvl9pPr>
    </p:titleStyle>
    <p:bodyStyle>
      <a:lvl1pPr marL="342781" indent="-342781" algn="l" rtl="0" eaLnBrk="0" fontAlgn="base" hangingPunct="0">
        <a:spcBef>
          <a:spcPct val="20000"/>
        </a:spcBef>
        <a:spcAft>
          <a:spcPct val="0"/>
        </a:spcAft>
        <a:defRPr sz="3200">
          <a:solidFill>
            <a:schemeClr val="tx1"/>
          </a:solidFill>
          <a:latin typeface="+mn-lt"/>
          <a:ea typeface="ＭＳ Ｐゴシック" pitchFamily="-105" charset="-128"/>
          <a:cs typeface="ＭＳ Ｐゴシック" pitchFamily="-105" charset="-128"/>
        </a:defRPr>
      </a:lvl1pPr>
      <a:lvl2pPr marL="742691" indent="-285652" algn="l" rtl="0" eaLnBrk="0" fontAlgn="base" hangingPunct="0">
        <a:spcBef>
          <a:spcPct val="20000"/>
        </a:spcBef>
        <a:spcAft>
          <a:spcPct val="0"/>
        </a:spcAft>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defRPr sz="2000">
          <a:solidFill>
            <a:schemeClr val="tx1"/>
          </a:solidFill>
          <a:latin typeface="+mn-lt"/>
          <a:ea typeface="ＭＳ Ｐゴシック" pitchFamily="-111" charset="-128"/>
        </a:defRPr>
      </a:lvl5pPr>
      <a:lvl6pPr marL="2513726" indent="-228522" algn="l" rtl="0" fontAlgn="base">
        <a:spcBef>
          <a:spcPct val="20000"/>
        </a:spcBef>
        <a:spcAft>
          <a:spcPct val="0"/>
        </a:spcAft>
        <a:defRPr sz="2000">
          <a:solidFill>
            <a:schemeClr val="tx1"/>
          </a:solidFill>
          <a:latin typeface="+mn-lt"/>
        </a:defRPr>
      </a:lvl6pPr>
      <a:lvl7pPr marL="2970770" indent="-228522" algn="l" rtl="0" fontAlgn="base">
        <a:spcBef>
          <a:spcPct val="20000"/>
        </a:spcBef>
        <a:spcAft>
          <a:spcPct val="0"/>
        </a:spcAft>
        <a:defRPr sz="2000">
          <a:solidFill>
            <a:schemeClr val="tx1"/>
          </a:solidFill>
          <a:latin typeface="+mn-lt"/>
        </a:defRPr>
      </a:lvl7pPr>
      <a:lvl8pPr marL="3427810" indent="-228522" algn="l" rtl="0" fontAlgn="base">
        <a:spcBef>
          <a:spcPct val="20000"/>
        </a:spcBef>
        <a:spcAft>
          <a:spcPct val="0"/>
        </a:spcAft>
        <a:defRPr sz="2000">
          <a:solidFill>
            <a:schemeClr val="tx1"/>
          </a:solidFill>
          <a:latin typeface="+mn-lt"/>
        </a:defRPr>
      </a:lvl8pPr>
      <a:lvl9pPr marL="3884852" indent="-228522" algn="l" rtl="0" fontAlgn="base">
        <a:spcBef>
          <a:spcPct val="20000"/>
        </a:spcBef>
        <a:spcAft>
          <a:spcPct val="0"/>
        </a:spcAft>
        <a:defRPr sz="2000">
          <a:solidFill>
            <a:schemeClr val="tx1"/>
          </a:solidFill>
          <a:latin typeface="+mn-lt"/>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273191"/>
      </p:ext>
    </p:extLst>
  </p:cSld>
  <p:clrMap bg1="lt1" tx1="dk1" bg2="lt2" tx2="dk2" accent1="accent1" accent2="accent2" accent3="accent3" accent4="accent4" accent5="accent5" accent6="accent6" hlink="hlink" folHlink="folHlink"/>
  <p:sldLayoutIdLst>
    <p:sldLayoutId id="2147492184" r:id="rId1"/>
    <p:sldLayoutId id="2147492185" r:id="rId2"/>
    <p:sldLayoutId id="2147492186" r:id="rId3"/>
    <p:sldLayoutId id="2147492187" r:id="rId4"/>
    <p:sldLayoutId id="2147492188" r:id="rId5"/>
    <p:sldLayoutId id="2147492189" r:id="rId6"/>
    <p:sldLayoutId id="2147492190" r:id="rId7"/>
    <p:sldLayoutId id="2147492191" r:id="rId8"/>
    <p:sldLayoutId id="2147492192" r:id="rId9"/>
    <p:sldLayoutId id="2147492193" r:id="rId10"/>
    <p:sldLayoutId id="214749219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338952"/>
      </p:ext>
    </p:extLst>
  </p:cSld>
  <p:clrMap bg1="lt1" tx1="dk1" bg2="lt2" tx2="dk2" accent1="accent1" accent2="accent2" accent3="accent3" accent4="accent4" accent5="accent5" accent6="accent6" hlink="hlink" folHlink="folHlink"/>
  <p:sldLayoutIdLst>
    <p:sldLayoutId id="2147492196" r:id="rId1"/>
    <p:sldLayoutId id="2147492197" r:id="rId2"/>
    <p:sldLayoutId id="2147492198" r:id="rId3"/>
    <p:sldLayoutId id="2147492199" r:id="rId4"/>
    <p:sldLayoutId id="2147492200" r:id="rId5"/>
    <p:sldLayoutId id="2147492201" r:id="rId6"/>
    <p:sldLayoutId id="2147492202" r:id="rId7"/>
    <p:sldLayoutId id="2147492203" r:id="rId8"/>
    <p:sldLayoutId id="2147492204" r:id="rId9"/>
    <p:sldLayoutId id="2147492205" r:id="rId10"/>
    <p:sldLayoutId id="214749220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5046802"/>
      </p:ext>
    </p:extLst>
  </p:cSld>
  <p:clrMap bg1="lt1" tx1="dk1" bg2="lt2" tx2="dk2" accent1="accent1" accent2="accent2" accent3="accent3" accent4="accent4" accent5="accent5" accent6="accent6" hlink="hlink" folHlink="folHlink"/>
  <p:sldLayoutIdLst>
    <p:sldLayoutId id="2147492208" r:id="rId1"/>
    <p:sldLayoutId id="2147492209" r:id="rId2"/>
    <p:sldLayoutId id="2147492210" r:id="rId3"/>
    <p:sldLayoutId id="2147492211" r:id="rId4"/>
    <p:sldLayoutId id="2147492212" r:id="rId5"/>
    <p:sldLayoutId id="2147492213" r:id="rId6"/>
    <p:sldLayoutId id="2147492214" r:id="rId7"/>
    <p:sldLayoutId id="2147492215" r:id="rId8"/>
    <p:sldLayoutId id="2147492216" r:id="rId9"/>
    <p:sldLayoutId id="2147492217" r:id="rId10"/>
    <p:sldLayoutId id="214749221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0739996"/>
      </p:ext>
    </p:extLst>
  </p:cSld>
  <p:clrMap bg1="lt1" tx1="dk1" bg2="lt2" tx2="dk2" accent1="accent1" accent2="accent2" accent3="accent3" accent4="accent4" accent5="accent5" accent6="accent6" hlink="hlink" folHlink="folHlink"/>
  <p:sldLayoutIdLst>
    <p:sldLayoutId id="2147492220" r:id="rId1"/>
    <p:sldLayoutId id="2147492221" r:id="rId2"/>
    <p:sldLayoutId id="2147492222" r:id="rId3"/>
    <p:sldLayoutId id="2147492223" r:id="rId4"/>
    <p:sldLayoutId id="2147492224" r:id="rId5"/>
    <p:sldLayoutId id="2147492225" r:id="rId6"/>
    <p:sldLayoutId id="2147492226" r:id="rId7"/>
    <p:sldLayoutId id="2147492227" r:id="rId8"/>
    <p:sldLayoutId id="2147492228" r:id="rId9"/>
    <p:sldLayoutId id="2147492229" r:id="rId10"/>
    <p:sldLayoutId id="214749223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sz="2000">
          <a:solidFill>
            <a:schemeClr val="tx1"/>
          </a:solidFill>
          <a:latin typeface="+mn-lt"/>
          <a:ea typeface="+mn-ea"/>
          <a:cs typeface="+mn-cs"/>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7"/>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8" name="Rectangle 4"/>
          <p:cNvSpPr>
            <a:spLocks noGrp="1" noChangeArrowheads="1"/>
          </p:cNvSpPr>
          <p:nvPr>
            <p:ph type="ftr"/>
          </p:nvPr>
        </p:nvSpPr>
        <p:spPr bwMode="auto">
          <a:xfrm>
            <a:off x="2196975"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79" tIns="32904" rIns="63279" bIns="32904" numCol="1" anchor="t" anchorCtr="0" compatLnSpc="1">
            <a:prstTxWarp prst="textNoShape">
              <a:avLst/>
            </a:prstTxWarp>
          </a:bodyPr>
          <a:lstStyle>
            <a:lvl1pPr>
              <a:buClrTx/>
              <a:buFontTx/>
              <a:buNone/>
              <a:tabLst>
                <a:tab pos="0" algn="l"/>
                <a:tab pos="642910" algn="l"/>
                <a:tab pos="1285820" algn="l"/>
                <a:tab pos="1928732" algn="l"/>
                <a:tab pos="2571640" algn="l"/>
                <a:tab pos="3214552" algn="l"/>
                <a:tab pos="3857463" algn="l"/>
                <a:tab pos="4500374" algn="l"/>
                <a:tab pos="5143284" algn="l"/>
                <a:tab pos="5786194" algn="l"/>
                <a:tab pos="6429104" algn="l"/>
                <a:tab pos="7072014" algn="l"/>
              </a:tabLst>
              <a:defRPr>
                <a:solidFill>
                  <a:srgbClr val="000000"/>
                </a:solidFill>
              </a:defRPr>
            </a:lvl1pPr>
          </a:lstStyle>
          <a:p>
            <a:pPr defTabSz="321455">
              <a:buSzPct val="100000"/>
            </a:pPr>
            <a:fld id="{F3A1AA03-108C-694A-97E0-746B59CCE717}" type="slidenum">
              <a:rPr lang="en-US" sz="1800" smtClean="0">
                <a:cs typeface="DejaVu Sans" charset="0"/>
              </a:rPr>
              <a:pPr defTabSz="321455">
                <a:buSzPct val="100000"/>
              </a:pPr>
              <a:t>‹#›</a:t>
            </a:fld>
            <a:endParaRPr lang="en-US" sz="1800">
              <a:cs typeface="DejaVu Sans" charset="0"/>
            </a:endParaRPr>
          </a:p>
        </p:txBody>
      </p:sp>
    </p:spTree>
    <p:extLst>
      <p:ext uri="{BB962C8B-B14F-4D97-AF65-F5344CB8AC3E}">
        <p14:creationId xmlns:p14="http://schemas.microsoft.com/office/powerpoint/2010/main" val="77920104"/>
      </p:ext>
    </p:extLst>
  </p:cSld>
  <p:clrMap bg1="lt1" tx1="dk1" bg2="lt2" tx2="dk2" accent1="accent1" accent2="accent2" accent3="accent3" accent4="accent4" accent5="accent5" accent6="accent6" hlink="hlink" folHlink="folHlink"/>
  <p:sldLayoutIdLst>
    <p:sldLayoutId id="2147492244" r:id="rId1"/>
    <p:sldLayoutId id="2147492245" r:id="rId2"/>
    <p:sldLayoutId id="2147492246" r:id="rId3"/>
    <p:sldLayoutId id="2147492247" r:id="rId4"/>
    <p:sldLayoutId id="2147492248" r:id="rId5"/>
    <p:sldLayoutId id="2147492249" r:id="rId6"/>
    <p:sldLayoutId id="2147492250" r:id="rId7"/>
    <p:sldLayoutId id="2147492251" r:id="rId8"/>
    <p:sldLayoutId id="2147492252" r:id="rId9"/>
    <p:sldLayoutId id="2147492253" r:id="rId10"/>
    <p:sldLayoutId id="2147492254" r:id="rId11"/>
  </p:sldLayoutIdLst>
  <p:txStyles>
    <p:titleStyle>
      <a:lvl1pPr algn="ctr" defTabSz="321455"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364" indent="-200909"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63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09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54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00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458"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0914"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369" indent="-160728" algn="ctr" defTabSz="321455"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091" indent="-241091" algn="l" defTabSz="321455"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364" indent="-200909" algn="l" defTabSz="321455"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638" indent="-160728" algn="l" defTabSz="321455"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09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54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00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458"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0914"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369" indent="-160728" algn="l" defTabSz="321455"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455" rtl="0" eaLnBrk="1" latinLnBrk="0" hangingPunct="1">
        <a:defRPr sz="1300" kern="1200">
          <a:solidFill>
            <a:schemeClr val="tx1"/>
          </a:solidFill>
          <a:latin typeface="+mn-lt"/>
          <a:ea typeface="+mn-ea"/>
          <a:cs typeface="+mn-cs"/>
        </a:defRPr>
      </a:lvl1pPr>
      <a:lvl2pPr marL="321455" algn="l" defTabSz="321455" rtl="0" eaLnBrk="1" latinLnBrk="0" hangingPunct="1">
        <a:defRPr sz="1300" kern="1200">
          <a:solidFill>
            <a:schemeClr val="tx1"/>
          </a:solidFill>
          <a:latin typeface="+mn-lt"/>
          <a:ea typeface="+mn-ea"/>
          <a:cs typeface="+mn-cs"/>
        </a:defRPr>
      </a:lvl2pPr>
      <a:lvl3pPr marL="642910" algn="l" defTabSz="321455" rtl="0" eaLnBrk="1" latinLnBrk="0" hangingPunct="1">
        <a:defRPr sz="1300" kern="1200">
          <a:solidFill>
            <a:schemeClr val="tx1"/>
          </a:solidFill>
          <a:latin typeface="+mn-lt"/>
          <a:ea typeface="+mn-ea"/>
          <a:cs typeface="+mn-cs"/>
        </a:defRPr>
      </a:lvl3pPr>
      <a:lvl4pPr marL="964365" algn="l" defTabSz="321455" rtl="0" eaLnBrk="1" latinLnBrk="0" hangingPunct="1">
        <a:defRPr sz="1300" kern="1200">
          <a:solidFill>
            <a:schemeClr val="tx1"/>
          </a:solidFill>
          <a:latin typeface="+mn-lt"/>
          <a:ea typeface="+mn-ea"/>
          <a:cs typeface="+mn-cs"/>
        </a:defRPr>
      </a:lvl4pPr>
      <a:lvl5pPr marL="1285820" algn="l" defTabSz="321455" rtl="0" eaLnBrk="1" latinLnBrk="0" hangingPunct="1">
        <a:defRPr sz="1300" kern="1200">
          <a:solidFill>
            <a:schemeClr val="tx1"/>
          </a:solidFill>
          <a:latin typeface="+mn-lt"/>
          <a:ea typeface="+mn-ea"/>
          <a:cs typeface="+mn-cs"/>
        </a:defRPr>
      </a:lvl5pPr>
      <a:lvl6pPr marL="1607276" algn="l" defTabSz="321455" rtl="0" eaLnBrk="1" latinLnBrk="0" hangingPunct="1">
        <a:defRPr sz="1300" kern="1200">
          <a:solidFill>
            <a:schemeClr val="tx1"/>
          </a:solidFill>
          <a:latin typeface="+mn-lt"/>
          <a:ea typeface="+mn-ea"/>
          <a:cs typeface="+mn-cs"/>
        </a:defRPr>
      </a:lvl6pPr>
      <a:lvl7pPr marL="1928732" algn="l" defTabSz="321455" rtl="0" eaLnBrk="1" latinLnBrk="0" hangingPunct="1">
        <a:defRPr sz="1300" kern="1200">
          <a:solidFill>
            <a:schemeClr val="tx1"/>
          </a:solidFill>
          <a:latin typeface="+mn-lt"/>
          <a:ea typeface="+mn-ea"/>
          <a:cs typeface="+mn-cs"/>
        </a:defRPr>
      </a:lvl7pPr>
      <a:lvl8pPr marL="2250187" algn="l" defTabSz="321455" rtl="0" eaLnBrk="1" latinLnBrk="0" hangingPunct="1">
        <a:defRPr sz="1300" kern="1200">
          <a:solidFill>
            <a:schemeClr val="tx1"/>
          </a:solidFill>
          <a:latin typeface="+mn-lt"/>
          <a:ea typeface="+mn-ea"/>
          <a:cs typeface="+mn-cs"/>
        </a:defRPr>
      </a:lvl8pPr>
      <a:lvl9pPr marL="2571640" algn="l" defTabSz="321455" rtl="0" eaLnBrk="1" latinLnBrk="0" hangingPunct="1">
        <a:defRPr sz="13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89" tIns="45695" rIns="91389" bIns="4569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89" tIns="45695" rIns="91389" bIns="45695"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39569425"/>
      </p:ext>
    </p:extLst>
  </p:cSld>
  <p:clrMap bg1="lt1" tx1="dk1" bg2="lt2" tx2="dk2" accent1="accent1" accent2="accent2" accent3="accent3" accent4="accent4" accent5="accent5" accent6="accent6" hlink="hlink" folHlink="folHlink"/>
  <p:sldLayoutIdLst>
    <p:sldLayoutId id="2147492256" r:id="rId1"/>
    <p:sldLayoutId id="2147492257" r:id="rId2"/>
    <p:sldLayoutId id="2147492258" r:id="rId3"/>
    <p:sldLayoutId id="2147492259" r:id="rId4"/>
    <p:sldLayoutId id="2147492260" r:id="rId5"/>
    <p:sldLayoutId id="2147492261" r:id="rId6"/>
    <p:sldLayoutId id="2147492262" r:id="rId7"/>
    <p:sldLayoutId id="2147492263" r:id="rId8"/>
    <p:sldLayoutId id="2147492264" r:id="rId9"/>
    <p:sldLayoutId id="2147492265" r:id="rId10"/>
    <p:sldLayoutId id="214749226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90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85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8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713" indent="-342713" algn="l" rtl="0" eaLnBrk="0" fontAlgn="base" hangingPunct="0">
        <a:spcBef>
          <a:spcPct val="20000"/>
        </a:spcBef>
        <a:spcAft>
          <a:spcPct val="0"/>
        </a:spcAft>
        <a:buChar char="•"/>
        <a:defRPr sz="3200">
          <a:solidFill>
            <a:schemeClr val="tx1"/>
          </a:solidFill>
          <a:latin typeface="+mn-lt"/>
          <a:ea typeface="+mn-ea"/>
          <a:cs typeface="+mn-cs"/>
        </a:defRPr>
      </a:lvl1pPr>
      <a:lvl2pPr marL="742543" indent="-285596" algn="l" rtl="0" eaLnBrk="0" fontAlgn="base" hangingPunct="0">
        <a:spcBef>
          <a:spcPct val="20000"/>
        </a:spcBef>
        <a:spcAft>
          <a:spcPct val="0"/>
        </a:spcAft>
        <a:buChar char="–"/>
        <a:defRPr sz="2800">
          <a:solidFill>
            <a:schemeClr val="tx1"/>
          </a:solidFill>
          <a:latin typeface="+mn-lt"/>
          <a:ea typeface="+mn-ea"/>
          <a:cs typeface="+mn-cs"/>
        </a:defRPr>
      </a:lvl2pPr>
      <a:lvl3pPr marL="1142374" indent="-228477" algn="l" rtl="0" eaLnBrk="0" fontAlgn="base" hangingPunct="0">
        <a:spcBef>
          <a:spcPct val="20000"/>
        </a:spcBef>
        <a:spcAft>
          <a:spcPct val="0"/>
        </a:spcAft>
        <a:buChar char="•"/>
        <a:defRPr sz="2400">
          <a:solidFill>
            <a:schemeClr val="tx1"/>
          </a:solidFill>
          <a:latin typeface="+mn-lt"/>
          <a:ea typeface="+mn-ea"/>
          <a:cs typeface="+mn-cs"/>
        </a:defRPr>
      </a:lvl3pPr>
      <a:lvl4pPr marL="1599329" indent="-228477" algn="l" rtl="0" eaLnBrk="0" fontAlgn="base" hangingPunct="0">
        <a:spcBef>
          <a:spcPct val="20000"/>
        </a:spcBef>
        <a:spcAft>
          <a:spcPct val="0"/>
        </a:spcAft>
        <a:buChar char="–"/>
        <a:defRPr sz="2000">
          <a:solidFill>
            <a:schemeClr val="tx1"/>
          </a:solidFill>
          <a:latin typeface="+mn-lt"/>
          <a:ea typeface="+mn-ea"/>
          <a:cs typeface="+mn-cs"/>
        </a:defRPr>
      </a:lvl4pPr>
      <a:lvl5pPr marL="2056278" indent="-228477" algn="l" rtl="0" eaLnBrk="0" fontAlgn="base" hangingPunct="0">
        <a:spcBef>
          <a:spcPct val="20000"/>
        </a:spcBef>
        <a:spcAft>
          <a:spcPct val="0"/>
        </a:spcAft>
        <a:buChar char="»"/>
        <a:defRPr sz="2000">
          <a:solidFill>
            <a:schemeClr val="tx1"/>
          </a:solidFill>
          <a:latin typeface="+mn-lt"/>
          <a:ea typeface="+mn-ea"/>
          <a:cs typeface="+mn-cs"/>
        </a:defRPr>
      </a:lvl5pPr>
      <a:lvl6pPr marL="2513228" indent="-228477" algn="l" rtl="0" fontAlgn="base">
        <a:spcBef>
          <a:spcPct val="20000"/>
        </a:spcBef>
        <a:spcAft>
          <a:spcPct val="0"/>
        </a:spcAft>
        <a:buChar char="»"/>
        <a:defRPr sz="2000">
          <a:solidFill>
            <a:schemeClr val="tx1"/>
          </a:solidFill>
          <a:latin typeface="+mn-lt"/>
          <a:ea typeface="+mn-ea"/>
          <a:cs typeface="+mn-cs"/>
        </a:defRPr>
      </a:lvl6pPr>
      <a:lvl7pPr marL="2970182" indent="-228477" algn="l" rtl="0" fontAlgn="base">
        <a:spcBef>
          <a:spcPct val="20000"/>
        </a:spcBef>
        <a:spcAft>
          <a:spcPct val="0"/>
        </a:spcAft>
        <a:buChar char="»"/>
        <a:defRPr sz="2000">
          <a:solidFill>
            <a:schemeClr val="tx1"/>
          </a:solidFill>
          <a:latin typeface="+mn-lt"/>
          <a:ea typeface="+mn-ea"/>
          <a:cs typeface="+mn-cs"/>
        </a:defRPr>
      </a:lvl7pPr>
      <a:lvl8pPr marL="3427130" indent="-228477" algn="l" rtl="0" fontAlgn="base">
        <a:spcBef>
          <a:spcPct val="20000"/>
        </a:spcBef>
        <a:spcAft>
          <a:spcPct val="0"/>
        </a:spcAft>
        <a:buChar char="»"/>
        <a:defRPr sz="2000">
          <a:solidFill>
            <a:schemeClr val="tx1"/>
          </a:solidFill>
          <a:latin typeface="+mn-lt"/>
          <a:ea typeface="+mn-ea"/>
          <a:cs typeface="+mn-cs"/>
        </a:defRPr>
      </a:lvl8pPr>
      <a:lvl9pPr marL="3884082" indent="-22847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52" rtl="0" eaLnBrk="1" latinLnBrk="0" hangingPunct="1">
        <a:defRPr sz="1800" kern="1200">
          <a:solidFill>
            <a:schemeClr val="tx1"/>
          </a:solidFill>
          <a:latin typeface="+mn-lt"/>
          <a:ea typeface="+mn-ea"/>
          <a:cs typeface="+mn-cs"/>
        </a:defRPr>
      </a:lvl1pPr>
      <a:lvl2pPr marL="456952" algn="l" defTabSz="456952" rtl="0" eaLnBrk="1" latinLnBrk="0" hangingPunct="1">
        <a:defRPr sz="1800" kern="1200">
          <a:solidFill>
            <a:schemeClr val="tx1"/>
          </a:solidFill>
          <a:latin typeface="+mn-lt"/>
          <a:ea typeface="+mn-ea"/>
          <a:cs typeface="+mn-cs"/>
        </a:defRPr>
      </a:lvl2pPr>
      <a:lvl3pPr marL="913905" algn="l" defTabSz="456952" rtl="0" eaLnBrk="1" latinLnBrk="0" hangingPunct="1">
        <a:defRPr sz="1800" kern="1200">
          <a:solidFill>
            <a:schemeClr val="tx1"/>
          </a:solidFill>
          <a:latin typeface="+mn-lt"/>
          <a:ea typeface="+mn-ea"/>
          <a:cs typeface="+mn-cs"/>
        </a:defRPr>
      </a:lvl3pPr>
      <a:lvl4pPr marL="1370852" algn="l" defTabSz="456952" rtl="0" eaLnBrk="1" latinLnBrk="0" hangingPunct="1">
        <a:defRPr sz="1800" kern="1200">
          <a:solidFill>
            <a:schemeClr val="tx1"/>
          </a:solidFill>
          <a:latin typeface="+mn-lt"/>
          <a:ea typeface="+mn-ea"/>
          <a:cs typeface="+mn-cs"/>
        </a:defRPr>
      </a:lvl4pPr>
      <a:lvl5pPr marL="1827807" algn="l" defTabSz="456952" rtl="0" eaLnBrk="1" latinLnBrk="0" hangingPunct="1">
        <a:defRPr sz="1800" kern="1200">
          <a:solidFill>
            <a:schemeClr val="tx1"/>
          </a:solidFill>
          <a:latin typeface="+mn-lt"/>
          <a:ea typeface="+mn-ea"/>
          <a:cs typeface="+mn-cs"/>
        </a:defRPr>
      </a:lvl5pPr>
      <a:lvl6pPr marL="2284752" algn="l" defTabSz="456952" rtl="0" eaLnBrk="1" latinLnBrk="0" hangingPunct="1">
        <a:defRPr sz="1800" kern="1200">
          <a:solidFill>
            <a:schemeClr val="tx1"/>
          </a:solidFill>
          <a:latin typeface="+mn-lt"/>
          <a:ea typeface="+mn-ea"/>
          <a:cs typeface="+mn-cs"/>
        </a:defRPr>
      </a:lvl6pPr>
      <a:lvl7pPr marL="2741704" algn="l" defTabSz="456952" rtl="0" eaLnBrk="1" latinLnBrk="0" hangingPunct="1">
        <a:defRPr sz="1800" kern="1200">
          <a:solidFill>
            <a:schemeClr val="tx1"/>
          </a:solidFill>
          <a:latin typeface="+mn-lt"/>
          <a:ea typeface="+mn-ea"/>
          <a:cs typeface="+mn-cs"/>
        </a:defRPr>
      </a:lvl7pPr>
      <a:lvl8pPr marL="3198654" algn="l" defTabSz="456952" rtl="0" eaLnBrk="1" latinLnBrk="0" hangingPunct="1">
        <a:defRPr sz="1800" kern="1200">
          <a:solidFill>
            <a:schemeClr val="tx1"/>
          </a:solidFill>
          <a:latin typeface="+mn-lt"/>
          <a:ea typeface="+mn-ea"/>
          <a:cs typeface="+mn-cs"/>
        </a:defRPr>
      </a:lvl8pPr>
      <a:lvl9pPr marL="3655603" algn="l" defTabSz="45695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0" y="7"/>
            <a:ext cx="9144000" cy="6918325"/>
            <a:chOff x="0" y="0"/>
            <a:chExt cx="5760" cy="4358"/>
          </a:xfrm>
        </p:grpSpPr>
        <p:sp>
          <p:nvSpPr>
            <p:cNvPr id="3075"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w="9525">
              <a:noFill/>
              <a:miter lim="800000"/>
              <a:headEnd/>
              <a:tailEnd/>
            </a:ln>
          </p:spPr>
          <p:txBody>
            <a:bodyPr wrap="none" anchor="ctr"/>
            <a:lstStyle/>
            <a:p>
              <a:pPr>
                <a:defRPr/>
              </a:pPr>
              <a:endParaRPr lang="en-US">
                <a:ea typeface="ＭＳ Ｐゴシック" charset="-128"/>
                <a:cs typeface="ＭＳ Ｐゴシック" charset="-128"/>
              </a:endParaRPr>
            </a:p>
          </p:txBody>
        </p:sp>
        <p:sp>
          <p:nvSpPr>
            <p:cNvPr id="3076" name="Freeform 4"/>
            <p:cNvSpPr>
              <a:spLocks/>
            </p:cNvSpPr>
            <p:nvPr/>
          </p:nvSpPr>
          <p:spPr bwMode="invGray">
            <a:xfrm>
              <a:off x="0" y="0"/>
              <a:ext cx="5760" cy="1344"/>
            </a:xfrm>
            <a:custGeom>
              <a:avLst/>
              <a:gdLst/>
              <a:ahLst/>
              <a:cxnLst>
                <a:cxn ang="0">
                  <a:pos x="0" y="0"/>
                </a:cxn>
                <a:cxn ang="0">
                  <a:pos x="5760" y="0"/>
                </a:cxn>
                <a:cxn ang="0">
                  <a:pos x="5760" y="720"/>
                </a:cxn>
                <a:cxn ang="0">
                  <a:pos x="3600" y="624"/>
                </a:cxn>
                <a:cxn ang="0">
                  <a:pos x="0" y="1000"/>
                </a:cxn>
                <a:cxn ang="0">
                  <a:pos x="0" y="0"/>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7" name="Freeform 5"/>
            <p:cNvSpPr>
              <a:spLocks/>
            </p:cNvSpPr>
            <p:nvPr/>
          </p:nvSpPr>
          <p:spPr bwMode="invGray">
            <a:xfrm>
              <a:off x="0" y="733"/>
              <a:ext cx="5760" cy="3587"/>
            </a:xfrm>
            <a:custGeom>
              <a:avLst/>
              <a:gdLst/>
              <a:ahLst/>
              <a:cxnLst>
                <a:cxn ang="0">
                  <a:pos x="0" y="582"/>
                </a:cxn>
                <a:cxn ang="0">
                  <a:pos x="2640" y="267"/>
                </a:cxn>
                <a:cxn ang="0">
                  <a:pos x="3373" y="160"/>
                </a:cxn>
                <a:cxn ang="0">
                  <a:pos x="5760" y="358"/>
                </a:cxn>
                <a:cxn ang="0">
                  <a:pos x="5760" y="3587"/>
                </a:cxn>
                <a:cxn ang="0">
                  <a:pos x="0" y="3587"/>
                </a:cxn>
                <a:cxn ang="0">
                  <a:pos x="0" y="582"/>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78" name="Freeform 6"/>
            <p:cNvSpPr>
              <a:spLocks/>
            </p:cNvSpPr>
            <p:nvPr/>
          </p:nvSpPr>
          <p:spPr bwMode="invGray">
            <a:xfrm>
              <a:off x="0" y="184"/>
              <a:ext cx="5760" cy="538"/>
            </a:xfrm>
            <a:custGeom>
              <a:avLst/>
              <a:gdLst/>
              <a:ahLst/>
              <a:cxnLst>
                <a:cxn ang="0">
                  <a:pos x="0" y="163"/>
                </a:cxn>
                <a:cxn ang="0">
                  <a:pos x="0" y="403"/>
                </a:cxn>
                <a:cxn ang="0">
                  <a:pos x="1773" y="443"/>
                </a:cxn>
                <a:cxn ang="0">
                  <a:pos x="4573" y="176"/>
                </a:cxn>
                <a:cxn ang="0">
                  <a:pos x="5760" y="536"/>
                </a:cxn>
                <a:cxn ang="0">
                  <a:pos x="5760" y="163"/>
                </a:cxn>
                <a:cxn ang="0">
                  <a:pos x="4560" y="29"/>
                </a:cxn>
                <a:cxn ang="0">
                  <a:pos x="1987" y="336"/>
                </a:cxn>
                <a:cxn ang="0">
                  <a:pos x="0" y="163"/>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79" name="Freeform 7"/>
            <p:cNvSpPr>
              <a:spLocks/>
            </p:cNvSpPr>
            <p:nvPr/>
          </p:nvSpPr>
          <p:spPr bwMode="invGray">
            <a:xfrm>
              <a:off x="0" y="1515"/>
              <a:ext cx="5760" cy="674"/>
            </a:xfrm>
            <a:custGeom>
              <a:avLst/>
              <a:gdLst/>
              <a:ahLst/>
              <a:cxnLst>
                <a:cxn ang="0">
                  <a:pos x="0" y="246"/>
                </a:cxn>
                <a:cxn ang="0">
                  <a:pos x="0" y="406"/>
                </a:cxn>
                <a:cxn ang="0">
                  <a:pos x="1280" y="645"/>
                </a:cxn>
                <a:cxn ang="0">
                  <a:pos x="1627" y="580"/>
                </a:cxn>
                <a:cxn ang="0">
                  <a:pos x="4493" y="113"/>
                </a:cxn>
                <a:cxn ang="0">
                  <a:pos x="5760" y="606"/>
                </a:cxn>
                <a:cxn ang="0">
                  <a:pos x="5760" y="233"/>
                </a:cxn>
                <a:cxn ang="0">
                  <a:pos x="4040" y="33"/>
                </a:cxn>
                <a:cxn ang="0">
                  <a:pos x="1093" y="433"/>
                </a:cxn>
                <a:cxn ang="0">
                  <a:pos x="0" y="246"/>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0" name="Freeform 8"/>
            <p:cNvSpPr>
              <a:spLocks/>
            </p:cNvSpPr>
            <p:nvPr/>
          </p:nvSpPr>
          <p:spPr bwMode="invGray">
            <a:xfrm>
              <a:off x="1560" y="959"/>
              <a:ext cx="4200" cy="3361"/>
            </a:xfrm>
            <a:custGeom>
              <a:avLst/>
              <a:gdLst/>
              <a:ahLst/>
              <a:cxnLst>
                <a:cxn ang="0">
                  <a:pos x="0" y="3361"/>
                </a:cxn>
                <a:cxn ang="0">
                  <a:pos x="1054" y="295"/>
                </a:cxn>
                <a:cxn ang="0">
                  <a:pos x="4200" y="1588"/>
                </a:cxn>
                <a:cxn ang="0">
                  <a:pos x="4200" y="2028"/>
                </a:cxn>
                <a:cxn ang="0">
                  <a:pos x="1200" y="442"/>
                </a:cxn>
                <a:cxn ang="0">
                  <a:pos x="347" y="3361"/>
                </a:cxn>
                <a:cxn ang="0">
                  <a:pos x="0" y="3361"/>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w="9525">
              <a:noFill/>
              <a:round/>
              <a:headEnd/>
              <a:tailEnd/>
            </a:ln>
          </p:spPr>
          <p:txBody>
            <a:bodyPr wrap="none" anchor="ctr"/>
            <a:lstStyle/>
            <a:p>
              <a:pPr>
                <a:defRPr/>
              </a:pPr>
              <a:endParaRPr lang="en-US">
                <a:ea typeface="ＭＳ Ｐゴシック" charset="-128"/>
                <a:cs typeface="ＭＳ Ｐゴシック" charset="-128"/>
              </a:endParaRPr>
            </a:p>
          </p:txBody>
        </p:sp>
        <p:sp>
          <p:nvSpPr>
            <p:cNvPr id="3081" name="Freeform 9"/>
            <p:cNvSpPr>
              <a:spLocks/>
            </p:cNvSpPr>
            <p:nvPr/>
          </p:nvSpPr>
          <p:spPr bwMode="invGray">
            <a:xfrm>
              <a:off x="0" y="2169"/>
              <a:ext cx="5760" cy="1925"/>
            </a:xfrm>
            <a:custGeom>
              <a:avLst/>
              <a:gdLst/>
              <a:ahLst/>
              <a:cxnLst>
                <a:cxn ang="0">
                  <a:pos x="0" y="804"/>
                </a:cxn>
                <a:cxn ang="0">
                  <a:pos x="0" y="991"/>
                </a:cxn>
                <a:cxn ang="0">
                  <a:pos x="1547" y="1818"/>
                </a:cxn>
                <a:cxn ang="0">
                  <a:pos x="3253" y="351"/>
                </a:cxn>
                <a:cxn ang="0">
                  <a:pos x="5760" y="1537"/>
                </a:cxn>
                <a:cxn ang="0">
                  <a:pos x="5760" y="1151"/>
                </a:cxn>
                <a:cxn ang="0">
                  <a:pos x="3240" y="84"/>
                </a:cxn>
                <a:cxn ang="0">
                  <a:pos x="1573" y="1671"/>
                </a:cxn>
                <a:cxn ang="0">
                  <a:pos x="0" y="804"/>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sp>
          <p:nvSpPr>
            <p:cNvPr id="3082" name="Freeform 10"/>
            <p:cNvSpPr>
              <a:spLocks/>
            </p:cNvSpPr>
            <p:nvPr/>
          </p:nvSpPr>
          <p:spPr bwMode="invGray">
            <a:xfrm>
              <a:off x="0" y="2238"/>
              <a:ext cx="3929" cy="2120"/>
            </a:xfrm>
            <a:custGeom>
              <a:avLst/>
              <a:gdLst/>
              <a:ahLst/>
              <a:cxnLst>
                <a:cxn ang="0">
                  <a:pos x="0" y="415"/>
                </a:cxn>
                <a:cxn ang="0">
                  <a:pos x="0" y="508"/>
                </a:cxn>
                <a:cxn ang="0">
                  <a:pos x="1933" y="229"/>
                </a:cxn>
                <a:cxn ang="0">
                  <a:pos x="3920" y="1055"/>
                </a:cxn>
                <a:cxn ang="0">
                  <a:pos x="3587" y="2082"/>
                </a:cxn>
                <a:cxn ang="0">
                  <a:pos x="3947" y="829"/>
                </a:cxn>
                <a:cxn ang="0">
                  <a:pos x="2253" y="69"/>
                </a:cxn>
                <a:cxn ang="0">
                  <a:pos x="0" y="4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w="9525" cap="flat">
              <a:noFill/>
              <a:prstDash val="solid"/>
              <a:round/>
              <a:headEnd type="none" w="med" len="med"/>
              <a:tailEnd type="none" w="med" len="med"/>
            </a:ln>
            <a:effectLst/>
          </p:spPr>
          <p:txBody>
            <a:bodyPr wrap="none" anchor="ctr"/>
            <a:lstStyle/>
            <a:p>
              <a:pPr>
                <a:defRPr/>
              </a:pPr>
              <a:endParaRPr lang="en-US">
                <a:ea typeface="ＭＳ Ｐゴシック" charset="-128"/>
                <a:cs typeface="ＭＳ Ｐゴシック" charset="-128"/>
              </a:endParaRPr>
            </a:p>
          </p:txBody>
        </p:sp>
      </p:grpSp>
      <p:sp>
        <p:nvSpPr>
          <p:cNvPr id="50179" name="Rectangle 11"/>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3084" name="Rectangle 12"/>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5"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ctr" eaLnBrk="1" hangingPunct="1">
              <a:spcBef>
                <a:spcPct val="50000"/>
              </a:spcBef>
              <a:defRPr sz="1400">
                <a:latin typeface="+mn-lt"/>
                <a:ea typeface="ＭＳ Ｐゴシック" charset="-128"/>
                <a:cs typeface="ＭＳ Ｐゴシック" charset="-128"/>
              </a:defRPr>
            </a:lvl1pPr>
          </a:lstStyle>
          <a:p>
            <a:pPr>
              <a:defRPr/>
            </a:pPr>
            <a:endParaRPr lang="en-US"/>
          </a:p>
        </p:txBody>
      </p:sp>
      <p:sp>
        <p:nvSpPr>
          <p:cNvPr id="3086" name="Rectangle 14"/>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b" anchorCtr="0" compatLnSpc="1">
            <a:prstTxWarp prst="textNoShape">
              <a:avLst/>
            </a:prstTxWarp>
          </a:bodyPr>
          <a:lstStyle>
            <a:lvl1pPr algn="r" eaLnBrk="1" hangingPunct="1">
              <a:spcBef>
                <a:spcPct val="50000"/>
              </a:spcBef>
              <a:defRPr sz="1400">
                <a:latin typeface="Times New Roman" charset="0"/>
              </a:defRPr>
            </a:lvl1pPr>
          </a:lstStyle>
          <a:p>
            <a:pPr>
              <a:defRPr/>
            </a:pPr>
            <a:fld id="{0642940E-D833-E647-B34A-38A5B5436303}" type="slidenum">
              <a:rPr lang="en-US"/>
              <a:pPr>
                <a:defRPr/>
              </a:pPr>
              <a:t>‹#›</a:t>
            </a:fld>
            <a:endParaRPr lang="en-US"/>
          </a:p>
        </p:txBody>
      </p:sp>
      <p:sp>
        <p:nvSpPr>
          <p:cNvPr id="50183" name="Rectangle 15"/>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878" r:id="rId1"/>
    <p:sldLayoutId id="2147491807" r:id="rId2"/>
    <p:sldLayoutId id="2147491808" r:id="rId3"/>
    <p:sldLayoutId id="2147491809" r:id="rId4"/>
    <p:sldLayoutId id="2147491810" r:id="rId5"/>
    <p:sldLayoutId id="2147491811" r:id="rId6"/>
    <p:sldLayoutId id="2147491812" r:id="rId7"/>
    <p:sldLayoutId id="2147491813" r:id="rId8"/>
    <p:sldLayoutId id="2147491814" r:id="rId9"/>
    <p:sldLayoutId id="2147491815" r:id="rId10"/>
    <p:sldLayoutId id="2147491816" r:id="rId11"/>
    <p:sldLayoutId id="2147491817" r:id="rId12"/>
    <p:sldLayoutId id="2147491818" r:id="rId13"/>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New Roman" charset="0"/>
        </a:defRPr>
      </a:lvl6pPr>
      <a:lvl7pPr marL="914085" algn="ctr" rtl="0" fontAlgn="base">
        <a:spcBef>
          <a:spcPct val="0"/>
        </a:spcBef>
        <a:spcAft>
          <a:spcPct val="0"/>
        </a:spcAft>
        <a:defRPr sz="4400">
          <a:solidFill>
            <a:schemeClr val="tx2"/>
          </a:solidFill>
          <a:latin typeface="Times New Roman" charset="0"/>
        </a:defRPr>
      </a:lvl7pPr>
      <a:lvl8pPr marL="1371124" algn="ctr" rtl="0" fontAlgn="base">
        <a:spcBef>
          <a:spcPct val="0"/>
        </a:spcBef>
        <a:spcAft>
          <a:spcPct val="0"/>
        </a:spcAft>
        <a:defRPr sz="4400">
          <a:solidFill>
            <a:schemeClr val="tx2"/>
          </a:solidFill>
          <a:latin typeface="Times New Roman" charset="0"/>
        </a:defRPr>
      </a:lvl8pPr>
      <a:lvl9pPr marL="1828170" algn="ctr" rtl="0" fontAlgn="base">
        <a:spcBef>
          <a:spcPct val="0"/>
        </a:spcBef>
        <a:spcAft>
          <a:spcPct val="0"/>
        </a:spcAft>
        <a:defRPr sz="4400">
          <a:solidFill>
            <a:schemeClr val="tx2"/>
          </a:solidFill>
          <a:latin typeface="Times New Roman" charset="0"/>
        </a:defRPr>
      </a:lvl9pPr>
    </p:titleStyle>
    <p:bodyStyle>
      <a:lvl1pPr marL="342781" indent="-342781"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2602" indent="-228522"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599645"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6686" indent="-228522"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charset="-128"/>
        </a:defRPr>
      </a:lvl6pPr>
      <a:lvl7pPr marL="2970770" indent="-228522" algn="l" rtl="0" fontAlgn="base">
        <a:spcBef>
          <a:spcPct val="20000"/>
        </a:spcBef>
        <a:spcAft>
          <a:spcPct val="0"/>
        </a:spcAft>
        <a:buChar char="»"/>
        <a:defRPr sz="2000">
          <a:solidFill>
            <a:schemeClr val="tx1"/>
          </a:solidFill>
          <a:latin typeface="+mn-lt"/>
          <a:ea typeface="ＭＳ Ｐゴシック" charset="-128"/>
        </a:defRPr>
      </a:lvl7pPr>
      <a:lvl8pPr marL="3427810" indent="-228522" algn="l" rtl="0" fontAlgn="base">
        <a:spcBef>
          <a:spcPct val="20000"/>
        </a:spcBef>
        <a:spcAft>
          <a:spcPct val="0"/>
        </a:spcAft>
        <a:buChar char="»"/>
        <a:defRPr sz="2000">
          <a:solidFill>
            <a:schemeClr val="tx1"/>
          </a:solidFill>
          <a:latin typeface="+mn-lt"/>
          <a:ea typeface="ＭＳ Ｐゴシック" charset="-128"/>
        </a:defRPr>
      </a:lvl8pPr>
      <a:lvl9pPr marL="3884852" indent="-22852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7" tIns="45714" rIns="91427"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7" tIns="45714" rIns="91427" bIns="4571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7509923"/>
      </p:ext>
    </p:extLst>
  </p:cSld>
  <p:clrMap bg1="lt1" tx1="dk1" bg2="lt2" tx2="dk2" accent1="accent1" accent2="accent2" accent3="accent3" accent4="accent4" accent5="accent5" accent6="accent6" hlink="hlink" folHlink="folHlink"/>
  <p:sldLayoutIdLst>
    <p:sldLayoutId id="2147492282" r:id="rId1"/>
    <p:sldLayoutId id="2147492283" r:id="rId2"/>
    <p:sldLayoutId id="2147492284" r:id="rId3"/>
    <p:sldLayoutId id="2147492285" r:id="rId4"/>
    <p:sldLayoutId id="2147492286" r:id="rId5"/>
    <p:sldLayoutId id="2147492287" r:id="rId6"/>
    <p:sldLayoutId id="2147492288" r:id="rId7"/>
    <p:sldLayoutId id="2147492289" r:id="rId8"/>
    <p:sldLayoutId id="2147492290" r:id="rId9"/>
    <p:sldLayoutId id="2147492291" r:id="rId10"/>
    <p:sldLayoutId id="21474922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13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26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39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53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849" indent="-342849" algn="l" rtl="0" eaLnBrk="0" fontAlgn="base" hangingPunct="0">
        <a:spcBef>
          <a:spcPct val="20000"/>
        </a:spcBef>
        <a:spcAft>
          <a:spcPct val="0"/>
        </a:spcAft>
        <a:buChar char="•"/>
        <a:defRPr sz="3200">
          <a:solidFill>
            <a:schemeClr val="tx1"/>
          </a:solidFill>
          <a:latin typeface="+mn-lt"/>
          <a:ea typeface="+mn-ea"/>
          <a:cs typeface="+mn-cs"/>
        </a:defRPr>
      </a:lvl1pPr>
      <a:lvl2pPr marL="742839" indent="-285708" algn="l" rtl="0" eaLnBrk="0" fontAlgn="base" hangingPunct="0">
        <a:spcBef>
          <a:spcPct val="20000"/>
        </a:spcBef>
        <a:spcAft>
          <a:spcPct val="0"/>
        </a:spcAft>
        <a:buChar char="–"/>
        <a:defRPr sz="2800">
          <a:solidFill>
            <a:schemeClr val="tx1"/>
          </a:solidFill>
          <a:latin typeface="+mn-lt"/>
          <a:ea typeface="+mn-ea"/>
          <a:cs typeface="+mn-cs"/>
        </a:defRPr>
      </a:lvl2pPr>
      <a:lvl3pPr marL="1142829" indent="-228567" algn="l" rtl="0" eaLnBrk="0" fontAlgn="base" hangingPunct="0">
        <a:spcBef>
          <a:spcPct val="20000"/>
        </a:spcBef>
        <a:spcAft>
          <a:spcPct val="0"/>
        </a:spcAft>
        <a:buChar char="•"/>
        <a:defRPr sz="2400">
          <a:solidFill>
            <a:schemeClr val="tx1"/>
          </a:solidFill>
          <a:latin typeface="+mn-lt"/>
          <a:ea typeface="+mn-ea"/>
          <a:cs typeface="+mn-cs"/>
        </a:defRPr>
      </a:lvl3pPr>
      <a:lvl4pPr marL="1599961" indent="-228567" algn="l" rtl="0" eaLnBrk="0" fontAlgn="base" hangingPunct="0">
        <a:spcBef>
          <a:spcPct val="20000"/>
        </a:spcBef>
        <a:spcAft>
          <a:spcPct val="0"/>
        </a:spcAft>
        <a:buChar char="–"/>
        <a:defRPr sz="2000">
          <a:solidFill>
            <a:schemeClr val="tx1"/>
          </a:solidFill>
          <a:latin typeface="+mn-lt"/>
          <a:ea typeface="+mn-ea"/>
          <a:cs typeface="+mn-cs"/>
        </a:defRPr>
      </a:lvl4pPr>
      <a:lvl5pPr marL="2057094" indent="-228567" algn="l" rtl="0" eaLnBrk="0" fontAlgn="base" hangingPunct="0">
        <a:spcBef>
          <a:spcPct val="20000"/>
        </a:spcBef>
        <a:spcAft>
          <a:spcPct val="0"/>
        </a:spcAft>
        <a:buChar char="»"/>
        <a:defRPr sz="2000">
          <a:solidFill>
            <a:schemeClr val="tx1"/>
          </a:solidFill>
          <a:latin typeface="+mn-lt"/>
          <a:ea typeface="+mn-ea"/>
          <a:cs typeface="+mn-cs"/>
        </a:defRPr>
      </a:lvl5pPr>
      <a:lvl6pPr marL="2514225" indent="-228567" algn="l" rtl="0" fontAlgn="base">
        <a:spcBef>
          <a:spcPct val="20000"/>
        </a:spcBef>
        <a:spcAft>
          <a:spcPct val="0"/>
        </a:spcAft>
        <a:buChar char="»"/>
        <a:defRPr sz="2000">
          <a:solidFill>
            <a:schemeClr val="tx1"/>
          </a:solidFill>
          <a:latin typeface="+mn-lt"/>
          <a:ea typeface="+mn-ea"/>
          <a:cs typeface="+mn-cs"/>
        </a:defRPr>
      </a:lvl6pPr>
      <a:lvl7pPr marL="2971359" indent="-228567" algn="l" rtl="0" fontAlgn="base">
        <a:spcBef>
          <a:spcPct val="20000"/>
        </a:spcBef>
        <a:spcAft>
          <a:spcPct val="0"/>
        </a:spcAft>
        <a:buChar char="»"/>
        <a:defRPr sz="2000">
          <a:solidFill>
            <a:schemeClr val="tx1"/>
          </a:solidFill>
          <a:latin typeface="+mn-lt"/>
          <a:ea typeface="+mn-ea"/>
          <a:cs typeface="+mn-cs"/>
        </a:defRPr>
      </a:lvl7pPr>
      <a:lvl8pPr marL="3428490" indent="-228567" algn="l" rtl="0" fontAlgn="base">
        <a:spcBef>
          <a:spcPct val="20000"/>
        </a:spcBef>
        <a:spcAft>
          <a:spcPct val="0"/>
        </a:spcAft>
        <a:buChar char="»"/>
        <a:defRPr sz="2000">
          <a:solidFill>
            <a:schemeClr val="tx1"/>
          </a:solidFill>
          <a:latin typeface="+mn-lt"/>
          <a:ea typeface="+mn-ea"/>
          <a:cs typeface="+mn-cs"/>
        </a:defRPr>
      </a:lvl8pPr>
      <a:lvl9pPr marL="3885622" indent="-228567"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79" tIns="45690" rIns="91379" bIns="4569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9" tIns="45690" rIns="91379" bIns="4569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6512899"/>
      </p:ext>
    </p:extLst>
  </p:cSld>
  <p:clrMap bg1="lt1" tx1="dk1" bg2="lt2" tx2="dk2" accent1="accent1" accent2="accent2" accent3="accent3" accent4="accent4" accent5="accent5" accent6="accent6" hlink="hlink" folHlink="folHlink"/>
  <p:sldLayoutIdLst>
    <p:sldLayoutId id="2147492294" r:id="rId1"/>
    <p:sldLayoutId id="2147492295" r:id="rId2"/>
    <p:sldLayoutId id="2147492296" r:id="rId3"/>
    <p:sldLayoutId id="2147492297" r:id="rId4"/>
    <p:sldLayoutId id="2147492298" r:id="rId5"/>
    <p:sldLayoutId id="2147492299" r:id="rId6"/>
    <p:sldLayoutId id="2147492300" r:id="rId7"/>
    <p:sldLayoutId id="2147492301" r:id="rId8"/>
    <p:sldLayoutId id="2147492302" r:id="rId9"/>
    <p:sldLayoutId id="2147492303" r:id="rId10"/>
    <p:sldLayoutId id="214749230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90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81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0716"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762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679" indent="-342679" algn="l" rtl="0" eaLnBrk="0" fontAlgn="base" hangingPunct="0">
        <a:spcBef>
          <a:spcPct val="20000"/>
        </a:spcBef>
        <a:spcAft>
          <a:spcPct val="0"/>
        </a:spcAft>
        <a:buChar char="•"/>
        <a:defRPr sz="3200">
          <a:solidFill>
            <a:schemeClr val="tx1"/>
          </a:solidFill>
          <a:latin typeface="+mn-lt"/>
          <a:ea typeface="+mn-ea"/>
          <a:cs typeface="+mn-cs"/>
        </a:defRPr>
      </a:lvl1pPr>
      <a:lvl2pPr marL="742470" indent="-285568" algn="l" rtl="0" eaLnBrk="0" fontAlgn="base" hangingPunct="0">
        <a:spcBef>
          <a:spcPct val="20000"/>
        </a:spcBef>
        <a:spcAft>
          <a:spcPct val="0"/>
        </a:spcAft>
        <a:buChar char="–"/>
        <a:defRPr sz="2800">
          <a:solidFill>
            <a:schemeClr val="tx1"/>
          </a:solidFill>
          <a:latin typeface="+mn-lt"/>
          <a:ea typeface="+mn-ea"/>
          <a:cs typeface="+mn-cs"/>
        </a:defRPr>
      </a:lvl2pPr>
      <a:lvl3pPr marL="1142261" indent="-228454" algn="l" rtl="0" eaLnBrk="0" fontAlgn="base" hangingPunct="0">
        <a:spcBef>
          <a:spcPct val="20000"/>
        </a:spcBef>
        <a:spcAft>
          <a:spcPct val="0"/>
        </a:spcAft>
        <a:buChar char="•"/>
        <a:defRPr sz="2400">
          <a:solidFill>
            <a:schemeClr val="tx1"/>
          </a:solidFill>
          <a:latin typeface="+mn-lt"/>
          <a:ea typeface="+mn-ea"/>
          <a:cs typeface="+mn-cs"/>
        </a:defRPr>
      </a:lvl3pPr>
      <a:lvl4pPr marL="1599171" indent="-228454" algn="l" rtl="0" eaLnBrk="0" fontAlgn="base" hangingPunct="0">
        <a:spcBef>
          <a:spcPct val="20000"/>
        </a:spcBef>
        <a:spcAft>
          <a:spcPct val="0"/>
        </a:spcAft>
        <a:buChar char="–"/>
        <a:defRPr sz="2000">
          <a:solidFill>
            <a:schemeClr val="tx1"/>
          </a:solidFill>
          <a:latin typeface="+mn-lt"/>
          <a:ea typeface="+mn-ea"/>
          <a:cs typeface="+mn-cs"/>
        </a:defRPr>
      </a:lvl4pPr>
      <a:lvl5pPr marL="2056074" indent="-228454" algn="l" rtl="0" eaLnBrk="0" fontAlgn="base" hangingPunct="0">
        <a:spcBef>
          <a:spcPct val="20000"/>
        </a:spcBef>
        <a:spcAft>
          <a:spcPct val="0"/>
        </a:spcAft>
        <a:buChar char="»"/>
        <a:defRPr sz="2000">
          <a:solidFill>
            <a:schemeClr val="tx1"/>
          </a:solidFill>
          <a:latin typeface="+mn-lt"/>
          <a:ea typeface="+mn-ea"/>
          <a:cs typeface="+mn-cs"/>
        </a:defRPr>
      </a:lvl5pPr>
      <a:lvl6pPr marL="2512978" indent="-228454" algn="l" rtl="0" fontAlgn="base">
        <a:spcBef>
          <a:spcPct val="20000"/>
        </a:spcBef>
        <a:spcAft>
          <a:spcPct val="0"/>
        </a:spcAft>
        <a:buChar char="»"/>
        <a:defRPr sz="2000">
          <a:solidFill>
            <a:schemeClr val="tx1"/>
          </a:solidFill>
          <a:latin typeface="+mn-lt"/>
          <a:ea typeface="+mn-ea"/>
          <a:cs typeface="+mn-cs"/>
        </a:defRPr>
      </a:lvl6pPr>
      <a:lvl7pPr marL="2969888" indent="-228454" algn="l" rtl="0" fontAlgn="base">
        <a:spcBef>
          <a:spcPct val="20000"/>
        </a:spcBef>
        <a:spcAft>
          <a:spcPct val="0"/>
        </a:spcAft>
        <a:buChar char="»"/>
        <a:defRPr sz="2000">
          <a:solidFill>
            <a:schemeClr val="tx1"/>
          </a:solidFill>
          <a:latin typeface="+mn-lt"/>
          <a:ea typeface="+mn-ea"/>
          <a:cs typeface="+mn-cs"/>
        </a:defRPr>
      </a:lvl7pPr>
      <a:lvl8pPr marL="3426790" indent="-228454" algn="l" rtl="0" fontAlgn="base">
        <a:spcBef>
          <a:spcPct val="20000"/>
        </a:spcBef>
        <a:spcAft>
          <a:spcPct val="0"/>
        </a:spcAft>
        <a:buChar char="»"/>
        <a:defRPr sz="2000">
          <a:solidFill>
            <a:schemeClr val="tx1"/>
          </a:solidFill>
          <a:latin typeface="+mn-lt"/>
          <a:ea typeface="+mn-ea"/>
          <a:cs typeface="+mn-cs"/>
        </a:defRPr>
      </a:lvl8pPr>
      <a:lvl9pPr marL="3883698" indent="-228454"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907" rtl="0" eaLnBrk="1" latinLnBrk="0" hangingPunct="1">
        <a:defRPr sz="1800" kern="1200">
          <a:solidFill>
            <a:schemeClr val="tx1"/>
          </a:solidFill>
          <a:latin typeface="+mn-lt"/>
          <a:ea typeface="+mn-ea"/>
          <a:cs typeface="+mn-cs"/>
        </a:defRPr>
      </a:lvl1pPr>
      <a:lvl2pPr marL="456907" algn="l" defTabSz="456907" rtl="0" eaLnBrk="1" latinLnBrk="0" hangingPunct="1">
        <a:defRPr sz="1800" kern="1200">
          <a:solidFill>
            <a:schemeClr val="tx1"/>
          </a:solidFill>
          <a:latin typeface="+mn-lt"/>
          <a:ea typeface="+mn-ea"/>
          <a:cs typeface="+mn-cs"/>
        </a:defRPr>
      </a:lvl2pPr>
      <a:lvl3pPr marL="913815" algn="l" defTabSz="456907" rtl="0" eaLnBrk="1" latinLnBrk="0" hangingPunct="1">
        <a:defRPr sz="1800" kern="1200">
          <a:solidFill>
            <a:schemeClr val="tx1"/>
          </a:solidFill>
          <a:latin typeface="+mn-lt"/>
          <a:ea typeface="+mn-ea"/>
          <a:cs typeface="+mn-cs"/>
        </a:defRPr>
      </a:lvl3pPr>
      <a:lvl4pPr marL="1370716" algn="l" defTabSz="456907" rtl="0" eaLnBrk="1" latinLnBrk="0" hangingPunct="1">
        <a:defRPr sz="1800" kern="1200">
          <a:solidFill>
            <a:schemeClr val="tx1"/>
          </a:solidFill>
          <a:latin typeface="+mn-lt"/>
          <a:ea typeface="+mn-ea"/>
          <a:cs typeface="+mn-cs"/>
        </a:defRPr>
      </a:lvl4pPr>
      <a:lvl5pPr marL="1827627" algn="l" defTabSz="456907" rtl="0" eaLnBrk="1" latinLnBrk="0" hangingPunct="1">
        <a:defRPr sz="1800" kern="1200">
          <a:solidFill>
            <a:schemeClr val="tx1"/>
          </a:solidFill>
          <a:latin typeface="+mn-lt"/>
          <a:ea typeface="+mn-ea"/>
          <a:cs typeface="+mn-cs"/>
        </a:defRPr>
      </a:lvl5pPr>
      <a:lvl6pPr marL="2284525" algn="l" defTabSz="456907" rtl="0" eaLnBrk="1" latinLnBrk="0" hangingPunct="1">
        <a:defRPr sz="1800" kern="1200">
          <a:solidFill>
            <a:schemeClr val="tx1"/>
          </a:solidFill>
          <a:latin typeface="+mn-lt"/>
          <a:ea typeface="+mn-ea"/>
          <a:cs typeface="+mn-cs"/>
        </a:defRPr>
      </a:lvl6pPr>
      <a:lvl7pPr marL="2741432" algn="l" defTabSz="456907" rtl="0" eaLnBrk="1" latinLnBrk="0" hangingPunct="1">
        <a:defRPr sz="1800" kern="1200">
          <a:solidFill>
            <a:schemeClr val="tx1"/>
          </a:solidFill>
          <a:latin typeface="+mn-lt"/>
          <a:ea typeface="+mn-ea"/>
          <a:cs typeface="+mn-cs"/>
        </a:defRPr>
      </a:lvl7pPr>
      <a:lvl8pPr marL="3198336" algn="l" defTabSz="456907" rtl="0" eaLnBrk="1" latinLnBrk="0" hangingPunct="1">
        <a:defRPr sz="1800" kern="1200">
          <a:solidFill>
            <a:schemeClr val="tx1"/>
          </a:solidFill>
          <a:latin typeface="+mn-lt"/>
          <a:ea typeface="+mn-ea"/>
          <a:cs typeface="+mn-cs"/>
        </a:defRPr>
      </a:lvl8pPr>
      <a:lvl9pPr marL="3655240" algn="l" defTabSz="456907"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327" tIns="45664" rIns="91327" bIns="4566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27" tIns="45664" rIns="91327" bIns="45664"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8707136"/>
      </p:ext>
    </p:extLst>
  </p:cSld>
  <p:clrMap bg1="lt1" tx1="dk1" bg2="lt2" tx2="dk2" accent1="accent1" accent2="accent2" accent3="accent3" accent4="accent4" accent5="accent5" accent6="accent6" hlink="hlink" folHlink="folHlink"/>
  <p:sldLayoutIdLst>
    <p:sldLayoutId id="2147492306" r:id="rId1"/>
    <p:sldLayoutId id="2147492307" r:id="rId2"/>
    <p:sldLayoutId id="2147492308" r:id="rId3"/>
    <p:sldLayoutId id="2147492309" r:id="rId4"/>
    <p:sldLayoutId id="2147492310" r:id="rId5"/>
    <p:sldLayoutId id="2147492311" r:id="rId6"/>
    <p:sldLayoutId id="2147492312" r:id="rId7"/>
    <p:sldLayoutId id="2147492313" r:id="rId8"/>
    <p:sldLayoutId id="2147492314" r:id="rId9"/>
    <p:sldLayoutId id="2147492315" r:id="rId10"/>
    <p:sldLayoutId id="214749231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65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33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968"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6637"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492" indent="-342492" algn="l" rtl="0" eaLnBrk="0" fontAlgn="base" hangingPunct="0">
        <a:spcBef>
          <a:spcPct val="20000"/>
        </a:spcBef>
        <a:spcAft>
          <a:spcPct val="0"/>
        </a:spcAft>
        <a:buChar char="•"/>
        <a:defRPr sz="3200">
          <a:solidFill>
            <a:schemeClr val="tx1"/>
          </a:solidFill>
          <a:latin typeface="+mn-lt"/>
          <a:ea typeface="+mn-ea"/>
          <a:cs typeface="+mn-cs"/>
        </a:defRPr>
      </a:lvl1pPr>
      <a:lvl2pPr marL="742063" indent="-285414" algn="l" rtl="0" eaLnBrk="0" fontAlgn="base" hangingPunct="0">
        <a:spcBef>
          <a:spcPct val="20000"/>
        </a:spcBef>
        <a:spcAft>
          <a:spcPct val="0"/>
        </a:spcAft>
        <a:buChar char="–"/>
        <a:defRPr sz="2800">
          <a:solidFill>
            <a:schemeClr val="tx1"/>
          </a:solidFill>
          <a:latin typeface="+mn-lt"/>
          <a:ea typeface="+mn-ea"/>
          <a:cs typeface="+mn-cs"/>
        </a:defRPr>
      </a:lvl2pPr>
      <a:lvl3pPr marL="1141635" indent="-228330" algn="l" rtl="0" eaLnBrk="0" fontAlgn="base" hangingPunct="0">
        <a:spcBef>
          <a:spcPct val="20000"/>
        </a:spcBef>
        <a:spcAft>
          <a:spcPct val="0"/>
        </a:spcAft>
        <a:buChar char="•"/>
        <a:defRPr sz="2400">
          <a:solidFill>
            <a:schemeClr val="tx1"/>
          </a:solidFill>
          <a:latin typeface="+mn-lt"/>
          <a:ea typeface="+mn-ea"/>
          <a:cs typeface="+mn-cs"/>
        </a:defRPr>
      </a:lvl3pPr>
      <a:lvl4pPr marL="1598300" indent="-228330" algn="l" rtl="0" eaLnBrk="0" fontAlgn="base" hangingPunct="0">
        <a:spcBef>
          <a:spcPct val="20000"/>
        </a:spcBef>
        <a:spcAft>
          <a:spcPct val="0"/>
        </a:spcAft>
        <a:buChar char="–"/>
        <a:defRPr sz="2000">
          <a:solidFill>
            <a:schemeClr val="tx1"/>
          </a:solidFill>
          <a:latin typeface="+mn-lt"/>
          <a:ea typeface="+mn-ea"/>
          <a:cs typeface="+mn-cs"/>
        </a:defRPr>
      </a:lvl4pPr>
      <a:lvl5pPr marL="2054952" indent="-228330" algn="l" rtl="0" eaLnBrk="0" fontAlgn="base" hangingPunct="0">
        <a:spcBef>
          <a:spcPct val="20000"/>
        </a:spcBef>
        <a:spcAft>
          <a:spcPct val="0"/>
        </a:spcAft>
        <a:buChar char="»"/>
        <a:defRPr sz="2000">
          <a:solidFill>
            <a:schemeClr val="tx1"/>
          </a:solidFill>
          <a:latin typeface="+mn-lt"/>
          <a:ea typeface="+mn-ea"/>
          <a:cs typeface="+mn-cs"/>
        </a:defRPr>
      </a:lvl5pPr>
      <a:lvl6pPr marL="2511608" indent="-228330" algn="l" rtl="0" fontAlgn="base">
        <a:spcBef>
          <a:spcPct val="20000"/>
        </a:spcBef>
        <a:spcAft>
          <a:spcPct val="0"/>
        </a:spcAft>
        <a:buChar char="»"/>
        <a:defRPr sz="2000">
          <a:solidFill>
            <a:schemeClr val="tx1"/>
          </a:solidFill>
          <a:latin typeface="+mn-lt"/>
          <a:ea typeface="+mn-ea"/>
          <a:cs typeface="+mn-cs"/>
        </a:defRPr>
      </a:lvl6pPr>
      <a:lvl7pPr marL="2968270" indent="-228330" algn="l" rtl="0" fontAlgn="base">
        <a:spcBef>
          <a:spcPct val="20000"/>
        </a:spcBef>
        <a:spcAft>
          <a:spcPct val="0"/>
        </a:spcAft>
        <a:buChar char="»"/>
        <a:defRPr sz="2000">
          <a:solidFill>
            <a:schemeClr val="tx1"/>
          </a:solidFill>
          <a:latin typeface="+mn-lt"/>
          <a:ea typeface="+mn-ea"/>
          <a:cs typeface="+mn-cs"/>
        </a:defRPr>
      </a:lvl7pPr>
      <a:lvl8pPr marL="3424920" indent="-228330" algn="l" rtl="0" fontAlgn="base">
        <a:spcBef>
          <a:spcPct val="20000"/>
        </a:spcBef>
        <a:spcAft>
          <a:spcPct val="0"/>
        </a:spcAft>
        <a:buChar char="»"/>
        <a:defRPr sz="2000">
          <a:solidFill>
            <a:schemeClr val="tx1"/>
          </a:solidFill>
          <a:latin typeface="+mn-lt"/>
          <a:ea typeface="+mn-ea"/>
          <a:cs typeface="+mn-cs"/>
        </a:defRPr>
      </a:lvl8pPr>
      <a:lvl9pPr marL="3881582" indent="-22833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658" rtl="0" eaLnBrk="1" latinLnBrk="0" hangingPunct="1">
        <a:defRPr sz="1800" kern="1200">
          <a:solidFill>
            <a:schemeClr val="tx1"/>
          </a:solidFill>
          <a:latin typeface="+mn-lt"/>
          <a:ea typeface="+mn-ea"/>
          <a:cs typeface="+mn-cs"/>
        </a:defRPr>
      </a:lvl1pPr>
      <a:lvl2pPr marL="456658" algn="l" defTabSz="456658" rtl="0" eaLnBrk="1" latinLnBrk="0" hangingPunct="1">
        <a:defRPr sz="1800" kern="1200">
          <a:solidFill>
            <a:schemeClr val="tx1"/>
          </a:solidFill>
          <a:latin typeface="+mn-lt"/>
          <a:ea typeface="+mn-ea"/>
          <a:cs typeface="+mn-cs"/>
        </a:defRPr>
      </a:lvl2pPr>
      <a:lvl3pPr marL="913320" algn="l" defTabSz="456658" rtl="0" eaLnBrk="1" latinLnBrk="0" hangingPunct="1">
        <a:defRPr sz="1800" kern="1200">
          <a:solidFill>
            <a:schemeClr val="tx1"/>
          </a:solidFill>
          <a:latin typeface="+mn-lt"/>
          <a:ea typeface="+mn-ea"/>
          <a:cs typeface="+mn-cs"/>
        </a:defRPr>
      </a:lvl3pPr>
      <a:lvl4pPr marL="1369968" algn="l" defTabSz="456658" rtl="0" eaLnBrk="1" latinLnBrk="0" hangingPunct="1">
        <a:defRPr sz="1800" kern="1200">
          <a:solidFill>
            <a:schemeClr val="tx1"/>
          </a:solidFill>
          <a:latin typeface="+mn-lt"/>
          <a:ea typeface="+mn-ea"/>
          <a:cs typeface="+mn-cs"/>
        </a:defRPr>
      </a:lvl4pPr>
      <a:lvl5pPr marL="1826637" algn="l" defTabSz="456658" rtl="0" eaLnBrk="1" latinLnBrk="0" hangingPunct="1">
        <a:defRPr sz="1800" kern="1200">
          <a:solidFill>
            <a:schemeClr val="tx1"/>
          </a:solidFill>
          <a:latin typeface="+mn-lt"/>
          <a:ea typeface="+mn-ea"/>
          <a:cs typeface="+mn-cs"/>
        </a:defRPr>
      </a:lvl5pPr>
      <a:lvl6pPr marL="2283280" algn="l" defTabSz="456658" rtl="0" eaLnBrk="1" latinLnBrk="0" hangingPunct="1">
        <a:defRPr sz="1800" kern="1200">
          <a:solidFill>
            <a:schemeClr val="tx1"/>
          </a:solidFill>
          <a:latin typeface="+mn-lt"/>
          <a:ea typeface="+mn-ea"/>
          <a:cs typeface="+mn-cs"/>
        </a:defRPr>
      </a:lvl6pPr>
      <a:lvl7pPr marL="2739936" algn="l" defTabSz="456658" rtl="0" eaLnBrk="1" latinLnBrk="0" hangingPunct="1">
        <a:defRPr sz="1800" kern="1200">
          <a:solidFill>
            <a:schemeClr val="tx1"/>
          </a:solidFill>
          <a:latin typeface="+mn-lt"/>
          <a:ea typeface="+mn-ea"/>
          <a:cs typeface="+mn-cs"/>
        </a:defRPr>
      </a:lvl7pPr>
      <a:lvl8pPr marL="3196590" algn="l" defTabSz="456658" rtl="0" eaLnBrk="1" latinLnBrk="0" hangingPunct="1">
        <a:defRPr sz="1800" kern="1200">
          <a:solidFill>
            <a:schemeClr val="tx1"/>
          </a:solidFill>
          <a:latin typeface="+mn-lt"/>
          <a:ea typeface="+mn-ea"/>
          <a:cs typeface="+mn-cs"/>
        </a:defRPr>
      </a:lvl8pPr>
      <a:lvl9pPr marL="3653247" algn="l" defTabSz="456658"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74" tIns="44444" rIns="90474" bIns="4444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74" tIns="44444" rIns="90474" bIns="44444"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BONES" charset="0"/>
                </a:endParaRPr>
              </a:p>
            </p:txBody>
          </p:sp>
        </p:grpSp>
      </p:grpSp>
    </p:spTree>
    <p:extLst>
      <p:ext uri="{BB962C8B-B14F-4D97-AF65-F5344CB8AC3E}">
        <p14:creationId xmlns:p14="http://schemas.microsoft.com/office/powerpoint/2010/main" val="1458411927"/>
      </p:ext>
    </p:extLst>
  </p:cSld>
  <p:clrMap bg1="dk2" tx1="lt1" bg2="dk1" tx2="lt2" accent1="accent1" accent2="accent2" accent3="accent3" accent4="accent4" accent5="accent5" accent6="accent6" hlink="hlink" folHlink="folHlink"/>
  <p:sldLayoutIdLst>
    <p:sldLayoutId id="2147492383" r:id="rId1"/>
    <p:sldLayoutId id="2147492384" r:id="rId2"/>
    <p:sldLayoutId id="2147492385" r:id="rId3"/>
    <p:sldLayoutId id="2147492386" r:id="rId4"/>
    <p:sldLayoutId id="2147492387" r:id="rId5"/>
    <p:sldLayoutId id="2147492388" r:id="rId6"/>
    <p:sldLayoutId id="2147492389" r:id="rId7"/>
    <p:sldLayoutId id="2147492390" r:id="rId8"/>
    <p:sldLayoutId id="2147492391" r:id="rId9"/>
    <p:sldLayoutId id="2147492392" r:id="rId10"/>
    <p:sldLayoutId id="214749239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132" algn="l" rtl="0" eaLnBrk="0" fontAlgn="base" hangingPunct="0">
        <a:spcBef>
          <a:spcPct val="0"/>
        </a:spcBef>
        <a:spcAft>
          <a:spcPct val="0"/>
        </a:spcAft>
        <a:defRPr sz="4400">
          <a:solidFill>
            <a:schemeClr val="tx2"/>
          </a:solidFill>
          <a:latin typeface="Times" pitchFamily="-105" charset="0"/>
        </a:defRPr>
      </a:lvl6pPr>
      <a:lvl7pPr marL="914265" algn="l" rtl="0" eaLnBrk="0" fontAlgn="base" hangingPunct="0">
        <a:spcBef>
          <a:spcPct val="0"/>
        </a:spcBef>
        <a:spcAft>
          <a:spcPct val="0"/>
        </a:spcAft>
        <a:defRPr sz="4400">
          <a:solidFill>
            <a:schemeClr val="tx2"/>
          </a:solidFill>
          <a:latin typeface="Times" pitchFamily="-105" charset="0"/>
        </a:defRPr>
      </a:lvl7pPr>
      <a:lvl8pPr marL="1371396" algn="l" rtl="0" eaLnBrk="0" fontAlgn="base" hangingPunct="0">
        <a:spcBef>
          <a:spcPct val="0"/>
        </a:spcBef>
        <a:spcAft>
          <a:spcPct val="0"/>
        </a:spcAft>
        <a:defRPr sz="4400">
          <a:solidFill>
            <a:schemeClr val="tx2"/>
          </a:solidFill>
          <a:latin typeface="Times" pitchFamily="-105" charset="0"/>
        </a:defRPr>
      </a:lvl8pPr>
      <a:lvl9pPr marL="1828530" algn="l" rtl="0" eaLnBrk="0" fontAlgn="base" hangingPunct="0">
        <a:spcBef>
          <a:spcPct val="0"/>
        </a:spcBef>
        <a:spcAft>
          <a:spcPct val="0"/>
        </a:spcAft>
        <a:defRPr sz="4400">
          <a:solidFill>
            <a:schemeClr val="tx2"/>
          </a:solidFill>
          <a:latin typeface="Times" pitchFamily="-105" charset="0"/>
        </a:defRPr>
      </a:lvl9pPr>
    </p:titleStyle>
    <p:bodyStyle>
      <a:lvl1pPr marL="342849" indent="-342849"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839" indent="-285708"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2829" indent="-228567"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599961"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094"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225"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359"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8490"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5622" indent="-228567"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132" rtl="0" eaLnBrk="1" latinLnBrk="0" hangingPunct="1">
        <a:defRPr sz="1800" kern="1200">
          <a:solidFill>
            <a:schemeClr val="tx1"/>
          </a:solidFill>
          <a:latin typeface="+mn-lt"/>
          <a:ea typeface="+mn-ea"/>
          <a:cs typeface="+mn-cs"/>
        </a:defRPr>
      </a:lvl1pPr>
      <a:lvl2pPr marL="457132" algn="l" defTabSz="457132" rtl="0" eaLnBrk="1" latinLnBrk="0" hangingPunct="1">
        <a:defRPr sz="1800" kern="1200">
          <a:solidFill>
            <a:schemeClr val="tx1"/>
          </a:solidFill>
          <a:latin typeface="+mn-lt"/>
          <a:ea typeface="+mn-ea"/>
          <a:cs typeface="+mn-cs"/>
        </a:defRPr>
      </a:lvl2pPr>
      <a:lvl3pPr marL="914265" algn="l" defTabSz="457132" rtl="0" eaLnBrk="1" latinLnBrk="0" hangingPunct="1">
        <a:defRPr sz="1800" kern="1200">
          <a:solidFill>
            <a:schemeClr val="tx1"/>
          </a:solidFill>
          <a:latin typeface="+mn-lt"/>
          <a:ea typeface="+mn-ea"/>
          <a:cs typeface="+mn-cs"/>
        </a:defRPr>
      </a:lvl3pPr>
      <a:lvl4pPr marL="1371396" algn="l" defTabSz="457132" rtl="0" eaLnBrk="1" latinLnBrk="0" hangingPunct="1">
        <a:defRPr sz="1800" kern="1200">
          <a:solidFill>
            <a:schemeClr val="tx1"/>
          </a:solidFill>
          <a:latin typeface="+mn-lt"/>
          <a:ea typeface="+mn-ea"/>
          <a:cs typeface="+mn-cs"/>
        </a:defRPr>
      </a:lvl4pPr>
      <a:lvl5pPr marL="1828530" algn="l" defTabSz="457132" rtl="0" eaLnBrk="1" latinLnBrk="0" hangingPunct="1">
        <a:defRPr sz="1800" kern="1200">
          <a:solidFill>
            <a:schemeClr val="tx1"/>
          </a:solidFill>
          <a:latin typeface="+mn-lt"/>
          <a:ea typeface="+mn-ea"/>
          <a:cs typeface="+mn-cs"/>
        </a:defRPr>
      </a:lvl5pPr>
      <a:lvl6pPr marL="2285659" algn="l" defTabSz="457132" rtl="0" eaLnBrk="1" latinLnBrk="0" hangingPunct="1">
        <a:defRPr sz="1800" kern="1200">
          <a:solidFill>
            <a:schemeClr val="tx1"/>
          </a:solidFill>
          <a:latin typeface="+mn-lt"/>
          <a:ea typeface="+mn-ea"/>
          <a:cs typeface="+mn-cs"/>
        </a:defRPr>
      </a:lvl6pPr>
      <a:lvl7pPr marL="2742792" algn="l" defTabSz="457132" rtl="0" eaLnBrk="1" latinLnBrk="0" hangingPunct="1">
        <a:defRPr sz="1800" kern="1200">
          <a:solidFill>
            <a:schemeClr val="tx1"/>
          </a:solidFill>
          <a:latin typeface="+mn-lt"/>
          <a:ea typeface="+mn-ea"/>
          <a:cs typeface="+mn-cs"/>
        </a:defRPr>
      </a:lvl7pPr>
      <a:lvl8pPr marL="3199924" algn="l" defTabSz="457132" rtl="0" eaLnBrk="1" latinLnBrk="0" hangingPunct="1">
        <a:defRPr sz="1800" kern="1200">
          <a:solidFill>
            <a:schemeClr val="tx1"/>
          </a:solidFill>
          <a:latin typeface="+mn-lt"/>
          <a:ea typeface="+mn-ea"/>
          <a:cs typeface="+mn-cs"/>
        </a:defRPr>
      </a:lvl8pPr>
      <a:lvl9pPr marL="3657055" algn="l" defTabSz="457132"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53646474"/>
      </p:ext>
    </p:extLst>
  </p:cSld>
  <p:clrMap bg1="lt1" tx1="dk1" bg2="lt2" tx2="dk2" accent1="accent1" accent2="accent2" accent3="accent3" accent4="accent4" accent5="accent5" accent6="accent6" hlink="hlink" folHlink="folHlink"/>
  <p:sldLayoutIdLst>
    <p:sldLayoutId id="2147492397" r:id="rId1"/>
    <p:sldLayoutId id="2147492398" r:id="rId2"/>
    <p:sldLayoutId id="2147492399" r:id="rId3"/>
    <p:sldLayoutId id="2147492400" r:id="rId4"/>
    <p:sldLayoutId id="2147492401" r:id="rId5"/>
    <p:sldLayoutId id="2147492402" r:id="rId6"/>
    <p:sldLayoutId id="2147492403" r:id="rId7"/>
    <p:sldLayoutId id="2147492404" r:id="rId8"/>
    <p:sldLayoutId id="2147492405" r:id="rId9"/>
    <p:sldLayoutId id="2147492406" r:id="rId10"/>
    <p:sldLayoutId id="214749240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93E7E47F-8423-794F-9338-4BE93370A719}" type="datetimeFigureOut">
              <a:rPr lang="en-US"/>
              <a:pPr eaLnBrk="1" hangingPunct="1">
                <a:defRPr/>
              </a:pPr>
              <a:t>5/22/23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36919755-C6FD-6B4D-A594-EA60682B5913}" type="slidenum">
              <a:rPr lang="en-US"/>
              <a:pPr eaLnBrk="1" hangingPunct="1">
                <a:defRPr/>
              </a:pPr>
              <a:t>‹#›</a:t>
            </a:fld>
            <a:endParaRPr lang="en-US"/>
          </a:p>
        </p:txBody>
      </p:sp>
    </p:spTree>
    <p:extLst>
      <p:ext uri="{BB962C8B-B14F-4D97-AF65-F5344CB8AC3E}">
        <p14:creationId xmlns:p14="http://schemas.microsoft.com/office/powerpoint/2010/main" val="1077935630"/>
      </p:ext>
    </p:extLst>
  </p:cSld>
  <p:clrMap bg1="lt1" tx1="dk1" bg2="lt2" tx2="dk2" accent1="accent1" accent2="accent2" accent3="accent3" accent4="accent4" accent5="accent5" accent6="accent6" hlink="hlink" folHlink="folHlink"/>
  <p:sldLayoutIdLst>
    <p:sldLayoutId id="2147492421" r:id="rId1"/>
    <p:sldLayoutId id="2147492422" r:id="rId2"/>
    <p:sldLayoutId id="2147492423" r:id="rId3"/>
    <p:sldLayoutId id="2147492424" r:id="rId4"/>
    <p:sldLayoutId id="2147492425" r:id="rId5"/>
    <p:sldLayoutId id="2147492426" r:id="rId6"/>
    <p:sldLayoutId id="2147492427" r:id="rId7"/>
    <p:sldLayoutId id="2147492428" r:id="rId8"/>
    <p:sldLayoutId id="2147492429" r:id="rId9"/>
    <p:sldLayoutId id="2147492430" r:id="rId10"/>
    <p:sldLayoutId id="2147492431"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578856216"/>
      </p:ext>
    </p:extLst>
  </p:cSld>
  <p:clrMap bg1="lt1" tx1="dk1" bg2="lt2" tx2="dk2" accent1="accent1" accent2="accent2" accent3="accent3" accent4="accent4" accent5="accent5" accent6="accent6" hlink="hlink" folHlink="folHlink"/>
  <p:sldLayoutIdLst>
    <p:sldLayoutId id="2147492481" r:id="rId1"/>
    <p:sldLayoutId id="2147492482" r:id="rId2"/>
    <p:sldLayoutId id="2147492483" r:id="rId3"/>
    <p:sldLayoutId id="2147492484" r:id="rId4"/>
    <p:sldLayoutId id="2147492485" r:id="rId5"/>
    <p:sldLayoutId id="2147492486" r:id="rId6"/>
    <p:sldLayoutId id="2147492487" r:id="rId7"/>
    <p:sldLayoutId id="2147492488" r:id="rId8"/>
    <p:sldLayoutId id="2147492489" r:id="rId9"/>
    <p:sldLayoutId id="2147492490" r:id="rId10"/>
    <p:sldLayoutId id="2147492491" r:id="rId11"/>
    <p:sldLayoutId id="2147492492" r:id="rId12"/>
    <p:sldLayoutId id="214749249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338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38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63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05" charset="0"/>
                <a:ea typeface="+mn-ea"/>
                <a:cs typeface="+mn-cs"/>
              </a:defRPr>
            </a:lvl1pPr>
          </a:lstStyle>
          <a:p>
            <a:pPr>
              <a:defRPr/>
            </a:pPr>
            <a:endParaRPr lang="en-US"/>
          </a:p>
        </p:txBody>
      </p:sp>
      <p:sp>
        <p:nvSpPr>
          <p:cNvPr id="363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05" charset="0"/>
                <a:ea typeface="+mn-ea"/>
                <a:cs typeface="+mn-cs"/>
              </a:defRPr>
            </a:lvl1pPr>
          </a:lstStyle>
          <a:p>
            <a:pPr>
              <a:defRPr/>
            </a:pPr>
            <a:endParaRPr lang="en-US"/>
          </a:p>
        </p:txBody>
      </p:sp>
      <p:sp>
        <p:nvSpPr>
          <p:cNvPr id="363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2E7D0350-0B31-444E-B8DA-9478985F8C74}" type="slidenum">
              <a:rPr lang="en-US"/>
              <a:pPr>
                <a:defRPr/>
              </a:pPr>
              <a:t>‹#›</a:t>
            </a:fld>
            <a:endParaRPr lang="en-US"/>
          </a:p>
        </p:txBody>
      </p:sp>
    </p:spTree>
    <p:extLst>
      <p:ext uri="{BB962C8B-B14F-4D97-AF65-F5344CB8AC3E}">
        <p14:creationId xmlns:p14="http://schemas.microsoft.com/office/powerpoint/2010/main" val="3974783466"/>
      </p:ext>
    </p:extLst>
  </p:cSld>
  <p:clrMap bg1="lt1" tx1="dk1" bg2="lt2" tx2="dk2" accent1="accent1" accent2="accent2" accent3="accent3" accent4="accent4" accent5="accent5" accent6="accent6" hlink="hlink" folHlink="folHlink"/>
  <p:sldLayoutIdLst>
    <p:sldLayoutId id="2147492503" r:id="rId1"/>
    <p:sldLayoutId id="2147492504" r:id="rId2"/>
    <p:sldLayoutId id="2147492505" r:id="rId3"/>
    <p:sldLayoutId id="2147492506" r:id="rId4"/>
  </p:sldLayoutIdLs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42018" name="Group 2"/>
          <p:cNvGrpSpPr>
            <a:grpSpLocks/>
          </p:cNvGrpSpPr>
          <p:nvPr/>
        </p:nvGrpSpPr>
        <p:grpSpPr bwMode="auto">
          <a:xfrm>
            <a:off x="0" y="0"/>
            <a:ext cx="8478838" cy="6173788"/>
            <a:chOff x="0" y="0"/>
            <a:chExt cx="5341" cy="3889"/>
          </a:xfrm>
        </p:grpSpPr>
        <p:sp>
          <p:nvSpPr>
            <p:cNvPr id="30823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sp>
          <p:nvSpPr>
            <p:cNvPr id="30823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w="9525">
              <a:noFill/>
              <a:round/>
              <a:headEnd type="none" w="sm" len="sm"/>
              <a:tailEnd type="none" w="sm" len="sm"/>
            </a:ln>
          </p:spPr>
          <p:txBody>
            <a:bodyPr>
              <a:prstTxWarp prst="textNoShape">
                <a:avLst/>
              </a:prstTxWarp>
            </a:bodyPr>
            <a:lstStyle/>
            <a:p>
              <a:pPr>
                <a:defRPr/>
              </a:pPr>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defRPr>
            </a:lvl1pPr>
          </a:lstStyle>
          <a:p>
            <a:pPr>
              <a:defRPr/>
            </a:pPr>
            <a:fld id="{6ED35E2A-4D08-A84F-BFB8-519951EB962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23979145"/>
      </p:ext>
    </p:extLst>
  </p:cSld>
  <p:clrMap bg1="dk2" tx1="lt1" bg2="dk1" tx2="lt2" accent1="accent1" accent2="accent2" accent3="accent3" accent4="accent4" accent5="accent5" accent6="accent6" hlink="hlink" folHlink="folHlink"/>
  <p:sldLayoutIdLst>
    <p:sldLayoutId id="2147492508" r:id="rId1"/>
    <p:sldLayoutId id="2147492509" r:id="rId2"/>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2"/>
        <a:buChar char="n"/>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75000"/>
        <a:buFont typeface="Wingdings" charset="2"/>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B7F2F2-CED7-A642-8740-48D68307F006}" type="datetimeFigureOut">
              <a:rPr lang="en-US" smtClean="0">
                <a:solidFill>
                  <a:prstClr val="black">
                    <a:tint val="75000"/>
                  </a:prstClr>
                </a:solidFill>
                <a:latin typeface="Arial"/>
              </a:rPr>
              <a:pPr/>
              <a:t>5/22/23</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Aria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378EBD-B979-8C47-BEC5-58B50BC71351}"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515172500"/>
      </p:ext>
    </p:extLst>
  </p:cSld>
  <p:clrMap bg1="lt1" tx1="dk1" bg2="lt2" tx2="dk2" accent1="accent1" accent2="accent2" accent3="accent3" accent4="accent4" accent5="accent5" accent6="accent6" hlink="hlink" folHlink="folHlink"/>
  <p:sldLayoutIdLst>
    <p:sldLayoutId id="2147492511" r:id="rId1"/>
    <p:sldLayoutId id="2147492512" r:id="rId2"/>
    <p:sldLayoutId id="2147492513" r:id="rId3"/>
    <p:sldLayoutId id="2147492514" r:id="rId4"/>
    <p:sldLayoutId id="2147492515" r:id="rId5"/>
    <p:sldLayoutId id="2147492516" r:id="rId6"/>
    <p:sldLayoutId id="2147492517" r:id="rId7"/>
    <p:sldLayoutId id="2147492518" r:id="rId8"/>
    <p:sldLayoutId id="2147492519" r:id="rId9"/>
    <p:sldLayoutId id="2147492520" r:id="rId10"/>
    <p:sldLayoutId id="214749252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bwMode="auto">
          <a:xfrm>
            <a:off x="-34925"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GB"/>
              <a:t>Click to edit Master title style</a:t>
            </a:r>
          </a:p>
        </p:txBody>
      </p:sp>
      <p:sp>
        <p:nvSpPr>
          <p:cNvPr id="64515" name="Rectangle 3"/>
          <p:cNvSpPr>
            <a:spLocks noGrp="1" noChangeArrowheads="1"/>
          </p:cNvSpPr>
          <p:nvPr>
            <p:ph type="body" idx="1"/>
          </p:nvPr>
        </p:nvSpPr>
        <p:spPr bwMode="auto">
          <a:xfrm>
            <a:off x="-34925" y="1981200"/>
            <a:ext cx="9144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latin typeface="+mn-lt"/>
                <a:ea typeface="Times New Roman" charset="0"/>
                <a:cs typeface="Times New Roman" charset="0"/>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A8001754-B0A1-8D4E-BB61-DA2E0C2D7B3E}"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91879" r:id="rId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Times New Roman" charset="0"/>
        </a:defRPr>
      </a:lvl5pPr>
      <a:lvl6pPr marL="457042"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085"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124"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17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har char="–"/>
        <a:defRPr sz="2800">
          <a:solidFill>
            <a:schemeClr val="tx1"/>
          </a:solidFill>
          <a:latin typeface="Arial"/>
          <a:ea typeface="+mn-ea"/>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mn-ea"/>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mn-ea"/>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mn-ea"/>
          <a:cs typeface="Arial"/>
        </a:defRPr>
      </a:lvl5pPr>
      <a:lvl6pPr marL="2513726" indent="-228522" algn="l" rtl="0" fontAlgn="base">
        <a:spcBef>
          <a:spcPct val="20000"/>
        </a:spcBef>
        <a:spcAft>
          <a:spcPct val="0"/>
        </a:spcAft>
        <a:buChar char="»"/>
        <a:defRPr sz="2000">
          <a:solidFill>
            <a:schemeClr val="tx1"/>
          </a:solidFill>
          <a:latin typeface="+mn-lt"/>
          <a:ea typeface="+mn-ea"/>
          <a:cs typeface="+mn-cs"/>
        </a:defRPr>
      </a:lvl6pPr>
      <a:lvl7pPr marL="2970770" indent="-228522" algn="l" rtl="0" fontAlgn="base">
        <a:spcBef>
          <a:spcPct val="20000"/>
        </a:spcBef>
        <a:spcAft>
          <a:spcPct val="0"/>
        </a:spcAft>
        <a:buChar char="»"/>
        <a:defRPr sz="2000">
          <a:solidFill>
            <a:schemeClr val="tx1"/>
          </a:solidFill>
          <a:latin typeface="+mn-lt"/>
          <a:ea typeface="+mn-ea"/>
          <a:cs typeface="+mn-cs"/>
        </a:defRPr>
      </a:lvl7pPr>
      <a:lvl8pPr marL="3427810" indent="-228522" algn="l" rtl="0" fontAlgn="base">
        <a:spcBef>
          <a:spcPct val="20000"/>
        </a:spcBef>
        <a:spcAft>
          <a:spcPct val="0"/>
        </a:spcAft>
        <a:buChar char="»"/>
        <a:defRPr sz="2000">
          <a:solidFill>
            <a:schemeClr val="tx1"/>
          </a:solidFill>
          <a:latin typeface="+mn-lt"/>
          <a:ea typeface="+mn-ea"/>
          <a:cs typeface="+mn-cs"/>
        </a:defRPr>
      </a:lvl8pPr>
      <a:lvl9pPr marL="3884852" indent="-228522"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defRPr sz="1400">
                <a:solidFill>
                  <a:srgbClr val="000000"/>
                </a:solidFill>
                <a:latin typeface="Times"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ctr">
              <a:defRPr sz="1400">
                <a:solidFill>
                  <a:srgbClr val="000000"/>
                </a:solidFill>
                <a:latin typeface="Times"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lvl1pPr algn="r">
              <a:defRPr sz="1400">
                <a:solidFill>
                  <a:srgbClr val="000000"/>
                </a:solidFill>
                <a:latin typeface="Times" charset="0"/>
                <a:cs typeface="+mn-cs"/>
              </a:defRPr>
            </a:lvl1pPr>
          </a:lstStyle>
          <a:p>
            <a:pPr>
              <a:defRPr/>
            </a:pPr>
            <a:fld id="{270338EC-43D0-E747-A5E2-168173D2C499}" type="slidenum">
              <a:rPr lang="en-US"/>
              <a:pPr>
                <a:defRPr/>
              </a:pPr>
              <a:t>‹#›</a:t>
            </a:fld>
            <a:endParaRPr lang="en-US"/>
          </a:p>
        </p:txBody>
      </p:sp>
    </p:spTree>
    <p:extLst>
      <p:ext uri="{BB962C8B-B14F-4D97-AF65-F5344CB8AC3E}">
        <p14:creationId xmlns:p14="http://schemas.microsoft.com/office/powerpoint/2010/main" val="155785021"/>
      </p:ext>
    </p:extLst>
  </p:cSld>
  <p:clrMap bg1="lt1" tx1="dk1" bg2="lt2" tx2="dk2" accent1="accent1" accent2="accent2" accent3="accent3" accent4="accent4" accent5="accent5" accent6="accent6" hlink="hlink" folHlink="folHlink"/>
  <p:sldLayoutIdLst>
    <p:sldLayoutId id="2147492523" r:id="rId1"/>
    <p:sldLayoutId id="2147492524" r:id="rId2"/>
    <p:sldLayoutId id="2147492525" r:id="rId3"/>
    <p:sldLayoutId id="2147492526" r:id="rId4"/>
    <p:sldLayoutId id="2147492527" r:id="rId5"/>
    <p:sldLayoutId id="2147492528" r:id="rId6"/>
    <p:sldLayoutId id="2147492529" r:id="rId7"/>
    <p:sldLayoutId id="2147492530" r:id="rId8"/>
    <p:sldLayoutId id="2147492531" r:id="rId9"/>
    <p:sldLayoutId id="2147492532" r:id="rId10"/>
    <p:sldLayoutId id="214749253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042" algn="ctr" rtl="0" fontAlgn="base">
        <a:spcBef>
          <a:spcPct val="0"/>
        </a:spcBef>
        <a:spcAft>
          <a:spcPct val="0"/>
        </a:spcAft>
        <a:defRPr sz="4400">
          <a:solidFill>
            <a:schemeClr val="tx2"/>
          </a:solidFill>
          <a:latin typeface="Times" charset="0"/>
          <a:ea typeface="ＭＳ Ｐゴシック" charset="0"/>
        </a:defRPr>
      </a:lvl6pPr>
      <a:lvl7pPr marL="914085" algn="ctr" rtl="0" fontAlgn="base">
        <a:spcBef>
          <a:spcPct val="0"/>
        </a:spcBef>
        <a:spcAft>
          <a:spcPct val="0"/>
        </a:spcAft>
        <a:defRPr sz="4400">
          <a:solidFill>
            <a:schemeClr val="tx2"/>
          </a:solidFill>
          <a:latin typeface="Times" charset="0"/>
          <a:ea typeface="ＭＳ Ｐゴシック" charset="0"/>
        </a:defRPr>
      </a:lvl7pPr>
      <a:lvl8pPr marL="1371124" algn="ctr" rtl="0" fontAlgn="base">
        <a:spcBef>
          <a:spcPct val="0"/>
        </a:spcBef>
        <a:spcAft>
          <a:spcPct val="0"/>
        </a:spcAft>
        <a:defRPr sz="4400">
          <a:solidFill>
            <a:schemeClr val="tx2"/>
          </a:solidFill>
          <a:latin typeface="Times" charset="0"/>
          <a:ea typeface="ＭＳ Ｐゴシック" charset="0"/>
        </a:defRPr>
      </a:lvl8pPr>
      <a:lvl9pPr marL="1828170" algn="ctr" rtl="0" fontAlgn="base">
        <a:spcBef>
          <a:spcPct val="0"/>
        </a:spcBef>
        <a:spcAft>
          <a:spcPct val="0"/>
        </a:spcAft>
        <a:defRPr sz="4400">
          <a:solidFill>
            <a:schemeClr val="tx2"/>
          </a:solidFill>
          <a:latin typeface="Times" charset="0"/>
          <a:ea typeface="ＭＳ Ｐゴシック"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691" indent="-285652" algn="l" rtl="0" eaLnBrk="0" fontAlgn="base" hangingPunct="0">
        <a:spcBef>
          <a:spcPct val="20000"/>
        </a:spcBef>
        <a:spcAft>
          <a:spcPct val="0"/>
        </a:spcAft>
        <a:buChar char="–"/>
        <a:defRPr sz="2800">
          <a:solidFill>
            <a:schemeClr val="tx1"/>
          </a:solidFill>
          <a:latin typeface="+mn-lt"/>
          <a:ea typeface="+mn-ea"/>
        </a:defRPr>
      </a:lvl2pPr>
      <a:lvl3pPr marL="1142602" indent="-228522" algn="l" rtl="0" eaLnBrk="0" fontAlgn="base" hangingPunct="0">
        <a:spcBef>
          <a:spcPct val="20000"/>
        </a:spcBef>
        <a:spcAft>
          <a:spcPct val="0"/>
        </a:spcAft>
        <a:buChar char="•"/>
        <a:defRPr sz="2400">
          <a:solidFill>
            <a:schemeClr val="tx1"/>
          </a:solidFill>
          <a:latin typeface="+mn-lt"/>
          <a:ea typeface="+mn-ea"/>
        </a:defRPr>
      </a:lvl3pPr>
      <a:lvl4pPr marL="1599645" indent="-228522" algn="l" rtl="0" eaLnBrk="0" fontAlgn="base" hangingPunct="0">
        <a:spcBef>
          <a:spcPct val="20000"/>
        </a:spcBef>
        <a:spcAft>
          <a:spcPct val="0"/>
        </a:spcAft>
        <a:buChar char="–"/>
        <a:defRPr sz="2000">
          <a:solidFill>
            <a:schemeClr val="tx1"/>
          </a:solidFill>
          <a:latin typeface="+mn-lt"/>
          <a:ea typeface="+mn-ea"/>
        </a:defRPr>
      </a:lvl4pPr>
      <a:lvl5pPr marL="2056686" indent="-228522" algn="l" rtl="0" eaLnBrk="0" fontAlgn="base" hangingPunct="0">
        <a:spcBef>
          <a:spcPct val="20000"/>
        </a:spcBef>
        <a:spcAft>
          <a:spcPct val="0"/>
        </a:spcAft>
        <a:buChar char="»"/>
        <a:defRPr sz="2000">
          <a:solidFill>
            <a:schemeClr val="tx1"/>
          </a:solidFill>
          <a:latin typeface="+mn-lt"/>
          <a:ea typeface="+mn-ea"/>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3078853"/>
      </p:ext>
    </p:extLst>
  </p:cSld>
  <p:clrMap bg1="lt1" tx1="dk1" bg2="lt2" tx2="dk2" accent1="accent1" accent2="accent2" accent3="accent3" accent4="accent4" accent5="accent5" accent6="accent6" hlink="hlink" folHlink="folHlink"/>
  <p:sldLayoutIdLst>
    <p:sldLayoutId id="2147492535" r:id="rId1"/>
    <p:sldLayoutId id="2147492536" r:id="rId2"/>
    <p:sldLayoutId id="2147492537" r:id="rId3"/>
    <p:sldLayoutId id="2147492538" r:id="rId4"/>
    <p:sldLayoutId id="2147492539" r:id="rId5"/>
    <p:sldLayoutId id="2147492540" r:id="rId6"/>
    <p:sldLayoutId id="2147492541" r:id="rId7"/>
    <p:sldLayoutId id="2147492542" r:id="rId8"/>
    <p:sldLayoutId id="2147492543" r:id="rId9"/>
    <p:sldLayoutId id="2147492544" r:id="rId10"/>
    <p:sldLayoutId id="2147492545" r:id="rId11"/>
    <p:sldLayoutId id="2147492546"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endParaRPr lang="en-US" sz="180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a:buSzPct val="100000"/>
            </a:pPr>
            <a:fld id="{4370C4B8-28FD-CA45-96DB-445CE5F9BEB5}" type="slidenum">
              <a:rPr lang="en-US" sz="1800" smtClean="0">
                <a:cs typeface="DejaVu Sans" charset="0"/>
              </a:rPr>
              <a:pPr defTabSz="321503">
                <a:buSzPct val="100000"/>
              </a:pPr>
              <a:t>‹#›</a:t>
            </a:fld>
            <a:endParaRPr lang="en-US" sz="1800">
              <a:cs typeface="DejaVu Sans" charset="0"/>
            </a:endParaRPr>
          </a:p>
        </p:txBody>
      </p:sp>
    </p:spTree>
    <p:extLst>
      <p:ext uri="{BB962C8B-B14F-4D97-AF65-F5344CB8AC3E}">
        <p14:creationId xmlns:p14="http://schemas.microsoft.com/office/powerpoint/2010/main" val="3207505569"/>
      </p:ext>
    </p:extLst>
  </p:cSld>
  <p:clrMap bg1="lt1" tx1="dk1" bg2="lt2" tx2="dk2" accent1="accent1" accent2="accent2" accent3="accent3" accent4="accent4" accent5="accent5" accent6="accent6" hlink="hlink" folHlink="folHlink"/>
  <p:sldLayoutIdLst>
    <p:sldLayoutId id="2147492597" r:id="rId1"/>
    <p:sldLayoutId id="2147492598" r:id="rId2"/>
    <p:sldLayoutId id="2147492599" r:id="rId3"/>
    <p:sldLayoutId id="2147492600" r:id="rId4"/>
    <p:sldLayoutId id="2147492601" r:id="rId5"/>
    <p:sldLayoutId id="2147492602" r:id="rId6"/>
    <p:sldLayoutId id="2147492603" r:id="rId7"/>
    <p:sldLayoutId id="2147492604" r:id="rId8"/>
    <p:sldLayoutId id="2147492605" r:id="rId9"/>
    <p:sldLayoutId id="2147492606" r:id="rId10"/>
    <p:sldLayoutId id="2147492607"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07"/>
            <a:ext cx="8229600" cy="47545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408" tIns="45704" rIns="91408" bIns="45704" numCol="1" anchor="ctr" anchorCtr="0" compatLnSpc="1">
            <a:prstTxWarp prst="textNoShape">
              <a:avLst/>
            </a:prstTxWarp>
          </a:bodyPr>
          <a:lstStyle>
            <a:lvl1pPr>
              <a:defRPr sz="1200">
                <a:solidFill>
                  <a:srgbClr val="898989"/>
                </a:solidFill>
                <a:latin typeface="Calibri" charset="0"/>
              </a:defRPr>
            </a:lvl1pPr>
          </a:lstStyle>
          <a:p>
            <a:pPr eaLnBrk="1" hangingPunct="1"/>
            <a:fld id="{3BA4472C-6186-C244-8827-F0E01B42753D}" type="datetimeFigureOut">
              <a:rPr lang="en-US" smtClean="0">
                <a:cs typeface="Arial" charset="0"/>
              </a:rPr>
              <a:pPr eaLnBrk="1" hangingPunct="1"/>
              <a:t>5/22/23</a:t>
            </a:fld>
            <a:endParaRPr lang="en-US">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eaLnBrk="1" hangingPunct="1">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08" tIns="45704" rIns="91408" bIns="45704" numCol="1" anchor="ctr" anchorCtr="0" compatLnSpc="1">
            <a:prstTxWarp prst="textNoShape">
              <a:avLst/>
            </a:prstTxWarp>
          </a:bodyPr>
          <a:lstStyle>
            <a:lvl1pPr algn="r">
              <a:defRPr sz="1200">
                <a:solidFill>
                  <a:srgbClr val="898989"/>
                </a:solidFill>
                <a:latin typeface="Calibri" charset="0"/>
              </a:defRPr>
            </a:lvl1pPr>
          </a:lstStyle>
          <a:p>
            <a:pPr eaLnBrk="1" hangingPunct="1"/>
            <a:fld id="{BA8BE87D-6EF0-114D-BEC2-A820A72651B0}" type="slidenum">
              <a:rPr lang="en-US" smtClean="0">
                <a:cs typeface="Arial" charset="0"/>
              </a:rPr>
              <a:pPr eaLnBrk="1" hangingPunct="1"/>
              <a:t>‹#›</a:t>
            </a:fld>
            <a:endParaRPr lang="en-US">
              <a:cs typeface="Arial" charset="0"/>
            </a:endParaRPr>
          </a:p>
        </p:txBody>
      </p:sp>
    </p:spTree>
    <p:extLst>
      <p:ext uri="{BB962C8B-B14F-4D97-AF65-F5344CB8AC3E}">
        <p14:creationId xmlns:p14="http://schemas.microsoft.com/office/powerpoint/2010/main" val="2623856279"/>
      </p:ext>
    </p:extLst>
  </p:cSld>
  <p:clrMap bg1="lt1" tx1="dk1" bg2="lt2" tx2="dk2" accent1="accent1" accent2="accent2" accent3="accent3" accent4="accent4" accent5="accent5" accent6="accent6" hlink="hlink" folHlink="folHlink"/>
  <p:sldLayoutIdLst>
    <p:sldLayoutId id="2147492609" r:id="rId1"/>
    <p:sldLayoutId id="2147492610" r:id="rId2"/>
    <p:sldLayoutId id="2147492611" r:id="rId3"/>
    <p:sldLayoutId id="2147492612" r:id="rId4"/>
    <p:sldLayoutId id="2147492613" r:id="rId5"/>
    <p:sldLayoutId id="2147492614" r:id="rId6"/>
    <p:sldLayoutId id="2147492615" r:id="rId7"/>
    <p:sldLayoutId id="2147492616" r:id="rId8"/>
    <p:sldLayoutId id="2147492617" r:id="rId9"/>
    <p:sldLayoutId id="2147492618" r:id="rId10"/>
    <p:sldLayoutId id="2147492619"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042" algn="ctr" rtl="0" fontAlgn="base">
        <a:spcBef>
          <a:spcPct val="0"/>
        </a:spcBef>
        <a:spcAft>
          <a:spcPct val="0"/>
        </a:spcAft>
        <a:defRPr sz="4400">
          <a:solidFill>
            <a:schemeClr val="tx1"/>
          </a:solidFill>
          <a:latin typeface="Calibri" charset="0"/>
          <a:ea typeface="ＭＳ Ｐゴシック" charset="0"/>
        </a:defRPr>
      </a:lvl6pPr>
      <a:lvl7pPr marL="914085" algn="ctr" rtl="0" fontAlgn="base">
        <a:spcBef>
          <a:spcPct val="0"/>
        </a:spcBef>
        <a:spcAft>
          <a:spcPct val="0"/>
        </a:spcAft>
        <a:defRPr sz="4400">
          <a:solidFill>
            <a:schemeClr val="tx1"/>
          </a:solidFill>
          <a:latin typeface="Calibri" charset="0"/>
          <a:ea typeface="ＭＳ Ｐゴシック" charset="0"/>
        </a:defRPr>
      </a:lvl7pPr>
      <a:lvl8pPr marL="1371124" algn="ctr" rtl="0" fontAlgn="base">
        <a:spcBef>
          <a:spcPct val="0"/>
        </a:spcBef>
        <a:spcAft>
          <a:spcPct val="0"/>
        </a:spcAft>
        <a:defRPr sz="4400">
          <a:solidFill>
            <a:schemeClr val="tx1"/>
          </a:solidFill>
          <a:latin typeface="Calibri" charset="0"/>
          <a:ea typeface="ＭＳ Ｐゴシック" charset="0"/>
        </a:defRPr>
      </a:lvl8pPr>
      <a:lvl9pPr marL="1828170" algn="ctr" rtl="0" fontAlgn="base">
        <a:spcBef>
          <a:spcPct val="0"/>
        </a:spcBef>
        <a:spcAft>
          <a:spcPct val="0"/>
        </a:spcAft>
        <a:defRPr sz="4400">
          <a:solidFill>
            <a:schemeClr val="tx1"/>
          </a:solidFill>
          <a:latin typeface="Calibri" charset="0"/>
          <a:ea typeface="ＭＳ Ｐゴシック" charset="0"/>
        </a:defRPr>
      </a:lvl9pPr>
    </p:titleStyle>
    <p:bodyStyle>
      <a:lvl1pPr marL="342781" indent="-342781"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2691" indent="-285652"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13726"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7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10"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52" indent="-228522"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586"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955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18D94F5A-BBA2-0548-A8CE-8022E4E9B81A}" type="slidenum">
              <a:rPr lang="en-US"/>
              <a:pPr>
                <a:defRPr/>
              </a:pPr>
              <a:t>‹#›</a:t>
            </a:fld>
            <a:endParaRPr lang="en-US"/>
          </a:p>
        </p:txBody>
      </p:sp>
    </p:spTree>
    <p:extLst>
      <p:ext uri="{BB962C8B-B14F-4D97-AF65-F5344CB8AC3E}">
        <p14:creationId xmlns:p14="http://schemas.microsoft.com/office/powerpoint/2010/main" val="246899731"/>
      </p:ext>
    </p:extLst>
  </p:cSld>
  <p:clrMap bg1="lt1" tx1="dk1" bg2="lt2" tx2="dk2" accent1="accent1" accent2="accent2" accent3="accent3" accent4="accent4" accent5="accent5" accent6="accent6" hlink="hlink" folHlink="folHlink"/>
  <p:sldLayoutIdLst>
    <p:sldLayoutId id="2147492621" r:id="rId1"/>
    <p:sldLayoutId id="2147492622" r:id="rId2"/>
    <p:sldLayoutId id="2147492623" r:id="rId3"/>
    <p:sldLayoutId id="2147492624" r:id="rId4"/>
    <p:sldLayoutId id="2147492625" r:id="rId5"/>
    <p:sldLayoutId id="2147492626" r:id="rId6"/>
    <p:sldLayoutId id="2147492627" r:id="rId7"/>
    <p:sldLayoutId id="2147492628" r:id="rId8"/>
    <p:sldLayoutId id="2147492629" r:id="rId9"/>
    <p:sldLayoutId id="2147492630" r:id="rId10"/>
    <p:sldLayoutId id="2147492631" r:id="rId11"/>
    <p:sldLayoutId id="2147492632" r:id="rId12"/>
    <p:sldLayoutId id="214749263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042" algn="ctr" rtl="0" eaLnBrk="0" fontAlgn="base" hangingPunct="0">
        <a:spcBef>
          <a:spcPct val="0"/>
        </a:spcBef>
        <a:spcAft>
          <a:spcPct val="0"/>
        </a:spcAft>
        <a:defRPr sz="4400">
          <a:solidFill>
            <a:schemeClr val="tx2"/>
          </a:solidFill>
          <a:latin typeface="Times New Roman" pitchFamily="-112" charset="0"/>
        </a:defRPr>
      </a:lvl6pPr>
      <a:lvl7pPr marL="914085" algn="ctr" rtl="0" eaLnBrk="0" fontAlgn="base" hangingPunct="0">
        <a:spcBef>
          <a:spcPct val="0"/>
        </a:spcBef>
        <a:spcAft>
          <a:spcPct val="0"/>
        </a:spcAft>
        <a:defRPr sz="4400">
          <a:solidFill>
            <a:schemeClr val="tx2"/>
          </a:solidFill>
          <a:latin typeface="Times New Roman" pitchFamily="-112" charset="0"/>
        </a:defRPr>
      </a:lvl7pPr>
      <a:lvl8pPr marL="1371124" algn="ctr" rtl="0" eaLnBrk="0" fontAlgn="base" hangingPunct="0">
        <a:spcBef>
          <a:spcPct val="0"/>
        </a:spcBef>
        <a:spcAft>
          <a:spcPct val="0"/>
        </a:spcAft>
        <a:defRPr sz="4400">
          <a:solidFill>
            <a:schemeClr val="tx2"/>
          </a:solidFill>
          <a:latin typeface="Times New Roman" pitchFamily="-112" charset="0"/>
        </a:defRPr>
      </a:lvl8pPr>
      <a:lvl9pPr marL="1828170" algn="ctr" rtl="0" eaLnBrk="0" fontAlgn="base" hangingPunct="0">
        <a:spcBef>
          <a:spcPct val="0"/>
        </a:spcBef>
        <a:spcAft>
          <a:spcPct val="0"/>
        </a:spcAft>
        <a:defRPr sz="4400">
          <a:solidFill>
            <a:schemeClr val="tx2"/>
          </a:solidFill>
          <a:latin typeface="Times New Roman" pitchFamily="-112" charset="0"/>
        </a:defRPr>
      </a:lvl9pPr>
    </p:titleStyle>
    <p:bodyStyle>
      <a:lvl1pPr marL="342781" indent="-342781"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3726"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077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7810"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4852" indent="-22852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a:defRPr sz="1400">
                <a:latin typeface="Arial" pitchFamily="-112" charset="0"/>
                <a:ea typeface="+mn-ea"/>
                <a:cs typeface="+mn-cs"/>
              </a:defRPr>
            </a:lvl1pPr>
          </a:lstStyle>
          <a:p>
            <a:pPr eaLnBrk="1" hangingPunct="1">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defRPr sz="1400">
                <a:latin typeface="Arial" pitchFamily="-112" charset="0"/>
                <a:ea typeface="+mn-ea"/>
                <a:cs typeface="+mn-cs"/>
              </a:defRPr>
            </a:lvl1pPr>
          </a:lstStyle>
          <a:p>
            <a:pPr algn="ctr" eaLnBrk="1" hangingPunct="1">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a:defRPr sz="1400"/>
            </a:lvl1pPr>
          </a:lstStyle>
          <a:p>
            <a:pPr eaLnBrk="1" hangingPunct="1">
              <a:defRPr/>
            </a:pPr>
            <a:fld id="{8B7CBFBD-A24F-E149-AACB-2AD93A87433A}" type="slidenum">
              <a:rPr lang="en-US">
                <a:solidFill>
                  <a:srgbClr val="000000"/>
                </a:solidFill>
              </a:rPr>
              <a:pPr eaLnBrk="1" hangingPunct="1">
                <a:defRPr/>
              </a:pPr>
              <a:t>‹#›</a:t>
            </a:fld>
            <a:endParaRPr lang="en-US">
              <a:solidFill>
                <a:srgbClr val="000000"/>
              </a:solidFill>
            </a:endParaRPr>
          </a:p>
        </p:txBody>
      </p:sp>
    </p:spTree>
    <p:extLst>
      <p:ext uri="{BB962C8B-B14F-4D97-AF65-F5344CB8AC3E}">
        <p14:creationId xmlns:p14="http://schemas.microsoft.com/office/powerpoint/2010/main" val="3384239085"/>
      </p:ext>
    </p:extLst>
  </p:cSld>
  <p:clrMap bg1="lt1" tx1="dk1" bg2="lt2" tx2="dk2" accent1="accent1" accent2="accent2" accent3="accent3" accent4="accent4" accent5="accent5" accent6="accent6" hlink="hlink" folHlink="folHlink"/>
  <p:sldLayoutIdLst>
    <p:sldLayoutId id="2147492686" r:id="rId1"/>
    <p:sldLayoutId id="2147492687" r:id="rId2"/>
    <p:sldLayoutId id="2147492688" r:id="rId3"/>
    <p:sldLayoutId id="2147492689" r:id="rId4"/>
    <p:sldLayoutId id="2147492690" r:id="rId5"/>
    <p:sldLayoutId id="2147492691" r:id="rId6"/>
    <p:sldLayoutId id="2147492692" r:id="rId7"/>
    <p:sldLayoutId id="2147492693" r:id="rId8"/>
    <p:sldLayoutId id="2147492694" r:id="rId9"/>
    <p:sldLayoutId id="2147492695" r:id="rId10"/>
    <p:sldLayoutId id="2147492696" r:id="rId11"/>
    <p:sldLayoutId id="214749269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2" charset="-128"/>
          <a:cs typeface="ＭＳ Ｐゴシック" pitchFamily="-112" charset="-128"/>
        </a:defRPr>
      </a:lvl5pPr>
      <a:lvl6pPr marL="457042" algn="ctr" rtl="0" fontAlgn="base">
        <a:spcBef>
          <a:spcPct val="0"/>
        </a:spcBef>
        <a:spcAft>
          <a:spcPct val="0"/>
        </a:spcAft>
        <a:defRPr sz="4400">
          <a:solidFill>
            <a:schemeClr val="tx2"/>
          </a:solidFill>
          <a:latin typeface="Arial" pitchFamily="-111" charset="0"/>
        </a:defRPr>
      </a:lvl6pPr>
      <a:lvl7pPr marL="914085" algn="ctr" rtl="0" fontAlgn="base">
        <a:spcBef>
          <a:spcPct val="0"/>
        </a:spcBef>
        <a:spcAft>
          <a:spcPct val="0"/>
        </a:spcAft>
        <a:defRPr sz="4400">
          <a:solidFill>
            <a:schemeClr val="tx2"/>
          </a:solidFill>
          <a:latin typeface="Arial" pitchFamily="-111" charset="0"/>
        </a:defRPr>
      </a:lvl7pPr>
      <a:lvl8pPr marL="1371124" algn="ctr" rtl="0" fontAlgn="base">
        <a:spcBef>
          <a:spcPct val="0"/>
        </a:spcBef>
        <a:spcAft>
          <a:spcPct val="0"/>
        </a:spcAft>
        <a:defRPr sz="4400">
          <a:solidFill>
            <a:schemeClr val="tx2"/>
          </a:solidFill>
          <a:latin typeface="Arial" pitchFamily="-111" charset="0"/>
        </a:defRPr>
      </a:lvl8pPr>
      <a:lvl9pPr marL="1828170" algn="ctr" rtl="0" fontAlgn="base">
        <a:spcBef>
          <a:spcPct val="0"/>
        </a:spcBef>
        <a:spcAft>
          <a:spcPct val="0"/>
        </a:spcAft>
        <a:defRPr sz="4400">
          <a:solidFill>
            <a:schemeClr val="tx2"/>
          </a:solidFill>
          <a:latin typeface="Arial" pitchFamily="-111" charset="0"/>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691" indent="-285652"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2602" indent="-228522"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599645"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6686" indent="-228522"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3726" indent="-228522" algn="l" rtl="0" fontAlgn="base">
        <a:spcBef>
          <a:spcPct val="20000"/>
        </a:spcBef>
        <a:spcAft>
          <a:spcPct val="0"/>
        </a:spcAft>
        <a:buChar char="»"/>
        <a:defRPr sz="2000">
          <a:solidFill>
            <a:schemeClr val="tx1"/>
          </a:solidFill>
          <a:latin typeface="+mn-lt"/>
          <a:ea typeface="ＭＳ Ｐゴシック" pitchFamily="-111"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1"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1"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091E0C72-36E8-1F42-A342-3B27655893AD}" type="slidenum">
              <a:rPr lang="en-US"/>
              <a:pPr>
                <a:defRPr/>
              </a:pPr>
              <a:t>‹#›</a:t>
            </a:fld>
            <a:endParaRPr lang="en-US"/>
          </a:p>
        </p:txBody>
      </p:sp>
    </p:spTree>
    <p:extLst>
      <p:ext uri="{BB962C8B-B14F-4D97-AF65-F5344CB8AC3E}">
        <p14:creationId xmlns:p14="http://schemas.microsoft.com/office/powerpoint/2010/main" val="1791299390"/>
      </p:ext>
    </p:extLst>
  </p:cSld>
  <p:clrMap bg1="lt1" tx1="dk1" bg2="lt2" tx2="dk2" accent1="accent1" accent2="accent2" accent3="accent3" accent4="accent4" accent5="accent5" accent6="accent6" hlink="hlink" folHlink="folHlink"/>
  <p:sldLayoutIdLst>
    <p:sldLayoutId id="2147492699"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defRPr sz="1400">
                <a:solidFill>
                  <a:srgbClr val="000000"/>
                </a:solidFill>
                <a:latin typeface="Arial" charset="0"/>
                <a:ea typeface="ヒラギノ角ゴ Pro W3" pitchFamily="80" charset="-128"/>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a:defRPr sz="1400">
                <a:solidFill>
                  <a:srgbClr val="000000"/>
                </a:solidFill>
                <a:latin typeface="Arial" charset="0"/>
                <a:ea typeface="ヒラギノ角ゴ Pro W3" pitchFamily="80" charset="-128"/>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a:defRPr sz="1400">
                <a:solidFill>
                  <a:srgbClr val="000000"/>
                </a:solidFill>
                <a:latin typeface="Arial" charset="0"/>
                <a:ea typeface="ヒラギノ角ゴ Pro W3" charset="0"/>
                <a:cs typeface="ヒラギノ角ゴ Pro W3" charset="0"/>
              </a:defRPr>
            </a:lvl1pPr>
          </a:lstStyle>
          <a:p>
            <a:pPr>
              <a:defRPr/>
            </a:pPr>
            <a:fld id="{51B45374-AB17-4943-96DB-A6A9993F23F0}" type="slidenum">
              <a:rPr lang="en-US"/>
              <a:pPr>
                <a:defRPr/>
              </a:pPr>
              <a:t>‹#›</a:t>
            </a:fld>
            <a:endParaRPr lang="en-US"/>
          </a:p>
        </p:txBody>
      </p:sp>
    </p:spTree>
    <p:extLst>
      <p:ext uri="{BB962C8B-B14F-4D97-AF65-F5344CB8AC3E}">
        <p14:creationId xmlns:p14="http://schemas.microsoft.com/office/powerpoint/2010/main" val="1394275541"/>
      </p:ext>
    </p:extLst>
  </p:cSld>
  <p:clrMap bg1="lt1" tx1="dk1" bg2="lt2" tx2="dk2" accent1="accent1" accent2="accent2" accent3="accent3" accent4="accent4" accent5="accent5" accent6="accent6" hlink="hlink" folHlink="folHlink"/>
  <p:sldLayoutIdLst>
    <p:sldLayoutId id="2147492703" r:id="rId1"/>
    <p:sldLayoutId id="2147492704" r:id="rId2"/>
    <p:sldLayoutId id="2147492705" r:id="rId3"/>
    <p:sldLayoutId id="2147492706" r:id="rId4"/>
    <p:sldLayoutId id="2147492707" r:id="rId5"/>
    <p:sldLayoutId id="2147492708" r:id="rId6"/>
    <p:sldLayoutId id="2147492709" r:id="rId7"/>
    <p:sldLayoutId id="2147492710" r:id="rId8"/>
    <p:sldLayoutId id="2147492711" r:id="rId9"/>
    <p:sldLayoutId id="2147492712" r:id="rId10"/>
    <p:sldLayoutId id="2147492713"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042" algn="ctr" rtl="0" fontAlgn="base">
        <a:spcBef>
          <a:spcPct val="0"/>
        </a:spcBef>
        <a:spcAft>
          <a:spcPct val="0"/>
        </a:spcAft>
        <a:defRPr sz="4400">
          <a:solidFill>
            <a:schemeClr val="tx2"/>
          </a:solidFill>
          <a:latin typeface="Arial" charset="0"/>
          <a:ea typeface="ヒラギノ角ゴ Pro W3" pitchFamily="80" charset="-128"/>
        </a:defRPr>
      </a:lvl6pPr>
      <a:lvl7pPr marL="914085" algn="ctr" rtl="0" fontAlgn="base">
        <a:spcBef>
          <a:spcPct val="0"/>
        </a:spcBef>
        <a:spcAft>
          <a:spcPct val="0"/>
        </a:spcAft>
        <a:defRPr sz="4400">
          <a:solidFill>
            <a:schemeClr val="tx2"/>
          </a:solidFill>
          <a:latin typeface="Arial" charset="0"/>
          <a:ea typeface="ヒラギノ角ゴ Pro W3" pitchFamily="80" charset="-128"/>
        </a:defRPr>
      </a:lvl7pPr>
      <a:lvl8pPr marL="1371124" algn="ctr" rtl="0" fontAlgn="base">
        <a:spcBef>
          <a:spcPct val="0"/>
        </a:spcBef>
        <a:spcAft>
          <a:spcPct val="0"/>
        </a:spcAft>
        <a:defRPr sz="4400">
          <a:solidFill>
            <a:schemeClr val="tx2"/>
          </a:solidFill>
          <a:latin typeface="Arial" charset="0"/>
          <a:ea typeface="ヒラギノ角ゴ Pro W3" pitchFamily="80" charset="-128"/>
        </a:defRPr>
      </a:lvl8pPr>
      <a:lvl9pPr marL="182817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781" indent="-342781" algn="l" rtl="0" eaLnBrk="0" fontAlgn="base" hangingPunct="0">
        <a:spcBef>
          <a:spcPct val="20000"/>
        </a:spcBef>
        <a:spcAft>
          <a:spcPct val="0"/>
        </a:spcAft>
        <a:buChar char="•"/>
        <a:defRPr sz="3200">
          <a:solidFill>
            <a:schemeClr val="tx1"/>
          </a:solidFill>
          <a:latin typeface="+mn-lt"/>
          <a:ea typeface="+mn-ea"/>
          <a:cs typeface="ヒラギノ角ゴ Pro W3" charset="0"/>
        </a:defRPr>
      </a:lvl1pPr>
      <a:lvl2pPr marL="742691" indent="-285652" algn="l" rtl="0" eaLnBrk="0" fontAlgn="base" hangingPunct="0">
        <a:spcBef>
          <a:spcPct val="20000"/>
        </a:spcBef>
        <a:spcAft>
          <a:spcPct val="0"/>
        </a:spcAft>
        <a:buChar char="–"/>
        <a:defRPr sz="2800">
          <a:solidFill>
            <a:schemeClr val="tx1"/>
          </a:solidFill>
          <a:latin typeface="+mn-lt"/>
          <a:ea typeface="+mn-ea"/>
          <a:cs typeface="ヒラギノ角ゴ Pro W3" charset="0"/>
        </a:defRPr>
      </a:lvl2pPr>
      <a:lvl3pPr marL="1142602" indent="-228522" algn="l" rtl="0" eaLnBrk="0" fontAlgn="base" hangingPunct="0">
        <a:spcBef>
          <a:spcPct val="20000"/>
        </a:spcBef>
        <a:spcAft>
          <a:spcPct val="0"/>
        </a:spcAft>
        <a:buChar char="•"/>
        <a:defRPr sz="2400">
          <a:solidFill>
            <a:schemeClr val="tx1"/>
          </a:solidFill>
          <a:latin typeface="+mn-lt"/>
          <a:ea typeface="+mn-ea"/>
          <a:cs typeface="ヒラギノ角ゴ Pro W3" charset="0"/>
        </a:defRPr>
      </a:lvl3pPr>
      <a:lvl4pPr marL="1599645"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4pPr>
      <a:lvl5pPr marL="2056686" indent="-228522" algn="l" rtl="0" eaLnBrk="0" fontAlgn="base" hangingPunct="0">
        <a:spcBef>
          <a:spcPct val="20000"/>
        </a:spcBef>
        <a:spcAft>
          <a:spcPct val="0"/>
        </a:spcAft>
        <a:buChar char="»"/>
        <a:defRPr sz="2000">
          <a:solidFill>
            <a:schemeClr val="tx1"/>
          </a:solidFill>
          <a:latin typeface="+mn-lt"/>
          <a:ea typeface="+mn-ea"/>
          <a:cs typeface="ヒラギノ角ゴ Pro W3" charset="0"/>
        </a:defRPr>
      </a:lvl5pPr>
      <a:lvl6pPr marL="2513726" indent="-228522" algn="l" rtl="0" fontAlgn="base">
        <a:spcBef>
          <a:spcPct val="20000"/>
        </a:spcBef>
        <a:spcAft>
          <a:spcPct val="0"/>
        </a:spcAft>
        <a:buChar char="»"/>
        <a:defRPr sz="2000">
          <a:solidFill>
            <a:schemeClr val="tx1"/>
          </a:solidFill>
          <a:latin typeface="+mn-lt"/>
          <a:ea typeface="+mn-ea"/>
        </a:defRPr>
      </a:lvl6pPr>
      <a:lvl7pPr marL="2970770" indent="-228522" algn="l" rtl="0" fontAlgn="base">
        <a:spcBef>
          <a:spcPct val="20000"/>
        </a:spcBef>
        <a:spcAft>
          <a:spcPct val="0"/>
        </a:spcAft>
        <a:buChar char="»"/>
        <a:defRPr sz="2000">
          <a:solidFill>
            <a:schemeClr val="tx1"/>
          </a:solidFill>
          <a:latin typeface="+mn-lt"/>
          <a:ea typeface="+mn-ea"/>
        </a:defRPr>
      </a:lvl7pPr>
      <a:lvl8pPr marL="3427810" indent="-228522" algn="l" rtl="0" fontAlgn="base">
        <a:spcBef>
          <a:spcPct val="20000"/>
        </a:spcBef>
        <a:spcAft>
          <a:spcPct val="0"/>
        </a:spcAft>
        <a:buChar char="»"/>
        <a:defRPr sz="2000">
          <a:solidFill>
            <a:schemeClr val="tx1"/>
          </a:solidFill>
          <a:latin typeface="+mn-lt"/>
          <a:ea typeface="+mn-ea"/>
        </a:defRPr>
      </a:lvl8pPr>
      <a:lvl9pPr marL="3884852" indent="-228522"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42"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70" algn="l" defTabSz="914085" rtl="0" eaLnBrk="1" latinLnBrk="0" hangingPunct="1">
        <a:defRPr sz="1800" kern="1200">
          <a:solidFill>
            <a:schemeClr val="tx1"/>
          </a:solidFill>
          <a:latin typeface="+mn-lt"/>
          <a:ea typeface="+mn-ea"/>
          <a:cs typeface="+mn-cs"/>
        </a:defRPr>
      </a:lvl5pPr>
      <a:lvl6pPr marL="2285205" algn="l" defTabSz="914085" rtl="0" eaLnBrk="1" latinLnBrk="0" hangingPunct="1">
        <a:defRPr sz="1800" kern="1200">
          <a:solidFill>
            <a:schemeClr val="tx1"/>
          </a:solidFill>
          <a:latin typeface="+mn-lt"/>
          <a:ea typeface="+mn-ea"/>
          <a:cs typeface="+mn-cs"/>
        </a:defRPr>
      </a:lvl6pPr>
      <a:lvl7pPr marL="2742248" algn="l" defTabSz="914085" rtl="0" eaLnBrk="1" latinLnBrk="0" hangingPunct="1">
        <a:defRPr sz="1800" kern="1200">
          <a:solidFill>
            <a:schemeClr val="tx1"/>
          </a:solidFill>
          <a:latin typeface="+mn-lt"/>
          <a:ea typeface="+mn-ea"/>
          <a:cs typeface="+mn-cs"/>
        </a:defRPr>
      </a:lvl7pPr>
      <a:lvl8pPr marL="3199289" algn="l" defTabSz="914085" rtl="0" eaLnBrk="1" latinLnBrk="0" hangingPunct="1">
        <a:defRPr sz="1800" kern="1200">
          <a:solidFill>
            <a:schemeClr val="tx1"/>
          </a:solidFill>
          <a:latin typeface="+mn-lt"/>
          <a:ea typeface="+mn-ea"/>
          <a:cs typeface="+mn-cs"/>
        </a:defRPr>
      </a:lvl8pPr>
      <a:lvl9pPr marL="3656328" algn="l" defTabSz="914085"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A0981002-86FE-214D-8B30-F269491C04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1120676"/>
      </p:ext>
    </p:extLst>
  </p:cSld>
  <p:clrMap bg1="lt1" tx1="dk1" bg2="lt2" tx2="dk2" accent1="accent1" accent2="accent2" accent3="accent3" accent4="accent4" accent5="accent5" accent6="accent6" hlink="hlink" folHlink="folHlink"/>
  <p:sldLayoutIdLst>
    <p:sldLayoutId id="2147492715" r:id="rId1"/>
    <p:sldLayoutId id="2147492716" r:id="rId2"/>
    <p:sldLayoutId id="2147492717" r:id="rId3"/>
    <p:sldLayoutId id="2147492718" r:id="rId4"/>
    <p:sldLayoutId id="2147492719" r:id="rId5"/>
    <p:sldLayoutId id="2147492720" r:id="rId6"/>
    <p:sldLayoutId id="2147492721" r:id="rId7"/>
    <p:sldLayoutId id="2147492722" r:id="rId8"/>
    <p:sldLayoutId id="2147492723" r:id="rId9"/>
    <p:sldLayoutId id="2147492724" r:id="rId10"/>
    <p:sldLayoutId id="2147492725"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rgbClr val="FFFFFF"/>
          </a:solidFill>
          <a:latin typeface="+mn-lt"/>
          <a:ea typeface="ＭＳ Ｐゴシック" charset="-128"/>
        </a:defRPr>
      </a:lvl2pPr>
      <a:lvl3pPr marL="1143000" indent="-228600" algn="l" rtl="0" eaLnBrk="0" fontAlgn="base" hangingPunct="0">
        <a:spcBef>
          <a:spcPct val="20000"/>
        </a:spcBef>
        <a:spcAft>
          <a:spcPct val="0"/>
        </a:spcAft>
        <a:buChar char="•"/>
        <a:defRPr sz="2400">
          <a:solidFill>
            <a:srgbClr val="FFFFFF"/>
          </a:solidFill>
          <a:latin typeface="+mn-lt"/>
          <a:ea typeface="ＭＳ Ｐゴシック" charset="-128"/>
        </a:defRPr>
      </a:lvl3pPr>
      <a:lvl4pPr marL="1600200" indent="-228600" algn="l" rtl="0" eaLnBrk="0" fontAlgn="base" hangingPunct="0">
        <a:spcBef>
          <a:spcPct val="20000"/>
        </a:spcBef>
        <a:spcAft>
          <a:spcPct val="0"/>
        </a:spcAft>
        <a:buChar char="–"/>
        <a:defRPr sz="2000">
          <a:solidFill>
            <a:srgbClr val="FFFFFF"/>
          </a:solidFill>
          <a:latin typeface="+mn-lt"/>
          <a:ea typeface="ＭＳ Ｐゴシック" charset="-128"/>
        </a:defRPr>
      </a:lvl4pPr>
      <a:lvl5pPr marL="2057400" indent="-228600" algn="l" rtl="0" eaLnBrk="0" fontAlgn="base" hangingPunct="0">
        <a:spcBef>
          <a:spcPct val="20000"/>
        </a:spcBef>
        <a:spcAft>
          <a:spcPct val="0"/>
        </a:spcAft>
        <a:buChar char="»"/>
        <a:defRPr sz="2000">
          <a:solidFill>
            <a:srgbClr val="FFFFFF"/>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430491"/>
      </p:ext>
    </p:extLst>
  </p:cSld>
  <p:clrMap bg1="lt1" tx1="dk1" bg2="lt2" tx2="dk2" accent1="accent1" accent2="accent2" accent3="accent3" accent4="accent4" accent5="accent5" accent6="accent6" hlink="hlink" folHlink="folHlink"/>
  <p:sldLayoutIdLst>
    <p:sldLayoutId id="2147492727" r:id="rId1"/>
    <p:sldLayoutId id="2147492728" r:id="rId2"/>
    <p:sldLayoutId id="2147492729" r:id="rId3"/>
    <p:sldLayoutId id="2147492730" r:id="rId4"/>
    <p:sldLayoutId id="2147492731" r:id="rId5"/>
    <p:sldLayoutId id="2147492732" r:id="rId6"/>
    <p:sldLayoutId id="2147492733" r:id="rId7"/>
    <p:sldLayoutId id="2147492734" r:id="rId8"/>
    <p:sldLayoutId id="2147492735" r:id="rId9"/>
    <p:sldLayoutId id="2147492736" r:id="rId10"/>
    <p:sldLayoutId id="2147492737" r:id="rId11"/>
    <p:sldLayoutId id="2147492738" r:id="rId12"/>
    <p:sldLayoutId id="214749273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457200" y="992188"/>
            <a:ext cx="8153400" cy="1600200"/>
            <a:chOff x="288" y="625"/>
            <a:chExt cx="5136" cy="1008"/>
          </a:xfrm>
        </p:grpSpPr>
        <p:sp>
          <p:nvSpPr>
            <p:cNvPr id="78856"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7"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8"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 xmlns:a14="http://schemas.microsoft.com/office/drawing/2010/main" w="9525" cap="rnd">
                  <a:solidFill>
                    <a:srgbClr val="000000"/>
                  </a:solidFill>
                  <a:round/>
                  <a:headEnd/>
                  <a:tailEnd/>
                </a14:hiddenLine>
              </a:ext>
            </a:extLst>
          </p:spPr>
          <p:txBody>
            <a:bodyPr wrap="none" anchor="ctr"/>
            <a:lstStyle/>
            <a:p>
              <a:endParaRPr lang="en-US"/>
            </a:p>
          </p:txBody>
        </p:sp>
        <p:sp>
          <p:nvSpPr>
            <p:cNvPr id="78859"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eaLnBrk="1" hangingPunct="1"/>
              <a:endParaRPr lang="en-US">
                <a:solidFill>
                  <a:srgbClr val="FFFFCC"/>
                </a:solidFill>
                <a:latin typeface="Times New Roman" charset="0"/>
              </a:endParaRPr>
            </a:p>
          </p:txBody>
        </p:sp>
      </p:grpSp>
      <p:sp>
        <p:nvSpPr>
          <p:cNvPr id="78851"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b" anchorCtr="0" compatLnSpc="1">
            <a:prstTxWarp prst="textNoShape">
              <a:avLst/>
            </a:prstTxWarp>
          </a:bodyPr>
          <a:lstStyle/>
          <a:p>
            <a:pPr lvl="0"/>
            <a:r>
              <a:rPr lang="en-US"/>
              <a:t>Click to edit Master title style</a:t>
            </a:r>
          </a:p>
        </p:txBody>
      </p:sp>
      <p:sp>
        <p:nvSpPr>
          <p:cNvPr id="78852"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2043" tIns="46022" rIns="92043" bIns="46022"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CC"/>
                </a:solidFill>
                <a:latin typeface="Arial" charset="0"/>
                <a:ea typeface="+mn-ea"/>
                <a:cs typeface="+mn-cs"/>
              </a:defRPr>
            </a:lvl1pPr>
          </a:lstStyle>
          <a:p>
            <a:pPr>
              <a:defRPr/>
            </a:pPr>
            <a:endParaRPr lang="en-US"/>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CC"/>
                </a:solidFill>
                <a:latin typeface="Arial" charset="0"/>
                <a:ea typeface="+mn-ea"/>
                <a:cs typeface="+mn-cs"/>
              </a:defRPr>
            </a:lvl1pPr>
          </a:lstStyle>
          <a:p>
            <a:pPr>
              <a:defRPr/>
            </a:pPr>
            <a:endParaRPr lang="en-US"/>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CC"/>
                </a:solidFill>
                <a:latin typeface="Arial" charset="0"/>
              </a:defRPr>
            </a:lvl1pPr>
          </a:lstStyle>
          <a:p>
            <a:pPr>
              <a:defRPr/>
            </a:pPr>
            <a:fld id="{4A658144-75C2-DD46-91DD-83E1EF7ED8C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891" r:id="rId1"/>
    <p:sldLayoutId id="2147491892" r:id="rId2"/>
    <p:sldLayoutId id="2147491893" r:id="rId3"/>
    <p:sldLayoutId id="2147491894" r:id="rId4"/>
    <p:sldLayoutId id="2147491895" r:id="rId5"/>
    <p:sldLayoutId id="2147491896" r:id="rId6"/>
    <p:sldLayoutId id="2147491897" r:id="rId7"/>
    <p:sldLayoutId id="2147491898" r:id="rId8"/>
    <p:sldLayoutId id="2147491899" r:id="rId9"/>
    <p:sldLayoutId id="2147491900" r:id="rId10"/>
    <p:sldLayoutId id="2147491901" r:id="rId11"/>
    <p:sldLayoutId id="2147491902" r:id="rId12"/>
  </p:sldLayoutIdLst>
  <p:txStyles>
    <p:titleStyle>
      <a:lvl1pPr algn="r" rtl="0" eaLnBrk="0" fontAlgn="base" hangingPunct="0">
        <a:spcBef>
          <a:spcPct val="0"/>
        </a:spcBef>
        <a:spcAft>
          <a:spcPct val="0"/>
        </a:spcAft>
        <a:defRPr sz="4400" i="1">
          <a:solidFill>
            <a:schemeClr val="tx2"/>
          </a:solidFill>
          <a:latin typeface="Arial"/>
          <a:ea typeface="ＭＳ Ｐゴシック" charset="0"/>
          <a:cs typeface="Arial"/>
        </a:defRPr>
      </a:lvl1pPr>
      <a:lvl2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Arial" charset="0"/>
          <a:ea typeface="ＭＳ Ｐゴシック" charset="0"/>
          <a:cs typeface="Geneva" charset="-128"/>
        </a:defRPr>
      </a:lvl5pPr>
      <a:lvl6pPr marL="457042" algn="r" rtl="0" fontAlgn="base">
        <a:spcBef>
          <a:spcPct val="0"/>
        </a:spcBef>
        <a:spcAft>
          <a:spcPct val="0"/>
        </a:spcAft>
        <a:defRPr sz="4400" i="1">
          <a:solidFill>
            <a:schemeClr val="tx2"/>
          </a:solidFill>
          <a:latin typeface="Times New Roman" charset="0"/>
        </a:defRPr>
      </a:lvl6pPr>
      <a:lvl7pPr marL="914085" algn="r" rtl="0" fontAlgn="base">
        <a:spcBef>
          <a:spcPct val="0"/>
        </a:spcBef>
        <a:spcAft>
          <a:spcPct val="0"/>
        </a:spcAft>
        <a:defRPr sz="4400" i="1">
          <a:solidFill>
            <a:schemeClr val="tx2"/>
          </a:solidFill>
          <a:latin typeface="Times New Roman" charset="0"/>
        </a:defRPr>
      </a:lvl7pPr>
      <a:lvl8pPr marL="1371124" algn="r" rtl="0" fontAlgn="base">
        <a:spcBef>
          <a:spcPct val="0"/>
        </a:spcBef>
        <a:spcAft>
          <a:spcPct val="0"/>
        </a:spcAft>
        <a:defRPr sz="4400" i="1">
          <a:solidFill>
            <a:schemeClr val="tx2"/>
          </a:solidFill>
          <a:latin typeface="Times New Roman" charset="0"/>
        </a:defRPr>
      </a:lvl8pPr>
      <a:lvl9pPr marL="1828170" algn="r" rtl="0" fontAlgn="base">
        <a:spcBef>
          <a:spcPct val="0"/>
        </a:spcBef>
        <a:spcAft>
          <a:spcPct val="0"/>
        </a:spcAft>
        <a:defRPr sz="4400" i="1">
          <a:solidFill>
            <a:schemeClr val="tx2"/>
          </a:solidFill>
          <a:latin typeface="Times New Roman" charset="0"/>
        </a:defRPr>
      </a:lvl9pPr>
    </p:titleStyle>
    <p:bodyStyle>
      <a:lvl1pPr marL="342781" indent="-342781" algn="l" rtl="0" eaLnBrk="0" fontAlgn="base" hangingPunct="0">
        <a:spcBef>
          <a:spcPct val="20000"/>
        </a:spcBef>
        <a:spcAft>
          <a:spcPct val="0"/>
        </a:spcAft>
        <a:buClr>
          <a:schemeClr val="tx2"/>
        </a:buClr>
        <a:buChar char="•"/>
        <a:defRPr sz="3200">
          <a:solidFill>
            <a:schemeClr val="tx1"/>
          </a:solidFill>
          <a:latin typeface="Arial"/>
          <a:ea typeface="ＭＳ Ｐゴシック" charset="0"/>
          <a:cs typeface="Arial"/>
        </a:defRPr>
      </a:lvl1pPr>
      <a:lvl2pPr marL="742691" indent="-285652" algn="l" rtl="0" eaLnBrk="0" fontAlgn="base" hangingPunct="0">
        <a:spcBef>
          <a:spcPct val="20000"/>
        </a:spcBef>
        <a:spcAft>
          <a:spcPct val="0"/>
        </a:spcAft>
        <a:buClr>
          <a:schemeClr val="tx2"/>
        </a:buClr>
        <a:buChar char="–"/>
        <a:defRPr sz="2800">
          <a:solidFill>
            <a:schemeClr val="tx1"/>
          </a:solidFill>
          <a:latin typeface="Arial"/>
          <a:ea typeface="Geneva" charset="-128"/>
          <a:cs typeface="Arial"/>
        </a:defRPr>
      </a:lvl2pPr>
      <a:lvl3pPr marL="1142602" indent="-228522" algn="l" rtl="0" eaLnBrk="0" fontAlgn="base" hangingPunct="0">
        <a:spcBef>
          <a:spcPct val="20000"/>
        </a:spcBef>
        <a:spcAft>
          <a:spcPct val="0"/>
        </a:spcAft>
        <a:buClr>
          <a:schemeClr val="tx2"/>
        </a:buClr>
        <a:buChar char="•"/>
        <a:defRPr sz="2400">
          <a:solidFill>
            <a:schemeClr val="tx1"/>
          </a:solidFill>
          <a:latin typeface="Arial"/>
          <a:ea typeface="ＭＳ Ｐゴシック" charset="-128"/>
          <a:cs typeface="Arial"/>
        </a:defRPr>
      </a:lvl3pPr>
      <a:lvl4pPr marL="1599645"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4pPr>
      <a:lvl5pPr marL="2056686" indent="-228522" algn="l" rtl="0" eaLnBrk="0" fontAlgn="base" hangingPunct="0">
        <a:spcBef>
          <a:spcPct val="20000"/>
        </a:spcBef>
        <a:spcAft>
          <a:spcPct val="0"/>
        </a:spcAft>
        <a:buClr>
          <a:schemeClr val="tx2"/>
        </a:buClr>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lr>
          <a:schemeClr val="tx2"/>
        </a:buClr>
        <a:buChar char="•"/>
        <a:defRPr sz="2000">
          <a:solidFill>
            <a:schemeClr val="tx1"/>
          </a:solidFill>
          <a:latin typeface="+mn-lt"/>
          <a:ea typeface="Geneva" charset="-128"/>
        </a:defRPr>
      </a:lvl6pPr>
      <a:lvl7pPr marL="2970770" indent="-228522" algn="l" rtl="0" fontAlgn="base">
        <a:spcBef>
          <a:spcPct val="20000"/>
        </a:spcBef>
        <a:spcAft>
          <a:spcPct val="0"/>
        </a:spcAft>
        <a:buClr>
          <a:schemeClr val="tx2"/>
        </a:buClr>
        <a:buChar char="•"/>
        <a:defRPr sz="2000">
          <a:solidFill>
            <a:schemeClr val="tx1"/>
          </a:solidFill>
          <a:latin typeface="+mn-lt"/>
          <a:ea typeface="Geneva" charset="-128"/>
        </a:defRPr>
      </a:lvl7pPr>
      <a:lvl8pPr marL="3427810" indent="-228522" algn="l" rtl="0" fontAlgn="base">
        <a:spcBef>
          <a:spcPct val="20000"/>
        </a:spcBef>
        <a:spcAft>
          <a:spcPct val="0"/>
        </a:spcAft>
        <a:buClr>
          <a:schemeClr val="tx2"/>
        </a:buClr>
        <a:buChar char="•"/>
        <a:defRPr sz="2000">
          <a:solidFill>
            <a:schemeClr val="tx1"/>
          </a:solidFill>
          <a:latin typeface="+mn-lt"/>
          <a:ea typeface="Geneva" charset="-128"/>
        </a:defRPr>
      </a:lvl8pPr>
      <a:lvl9pPr marL="3884852" indent="-228522"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6258"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88" y="-1588"/>
            <a:ext cx="9145588" cy="68595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59"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50938" y="1676400"/>
            <a:ext cx="6697662" cy="123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0" name="Rectangle 1028"/>
          <p:cNvSpPr>
            <a:spLocks noGrp="1" noChangeArrowheads="1"/>
          </p:cNvSpPr>
          <p:nvPr>
            <p:ph type="title"/>
          </p:nvPr>
        </p:nvSpPr>
        <p:spPr bwMode="auto">
          <a:xfrm>
            <a:off x="685800" y="533400"/>
            <a:ext cx="7772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b" anchorCtr="0" compatLnSpc="1">
            <a:prstTxWarp prst="textNoShape">
              <a:avLst/>
            </a:prstTxWarp>
          </a:bodyPr>
          <a:lstStyle/>
          <a:p>
            <a:pPr lvl="0"/>
            <a:r>
              <a:rPr lang="en-US"/>
              <a:t>Click to edit Master title style</a:t>
            </a:r>
          </a:p>
        </p:txBody>
      </p:sp>
      <p:sp>
        <p:nvSpPr>
          <p:cNvPr id="96261" name="Rectangle 102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2950" name="Rectangle 1030"/>
          <p:cNvSpPr>
            <a:spLocks noGrp="1" noChangeArrowheads="1"/>
          </p:cNvSpPr>
          <p:nvPr>
            <p:ph type="dt" sz="half" idx="2"/>
          </p:nvPr>
        </p:nvSpPr>
        <p:spPr bwMode="auto">
          <a:xfrm>
            <a:off x="6858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1" name="Rectangle 1031"/>
          <p:cNvSpPr>
            <a:spLocks noGrp="1" noChangeArrowheads="1"/>
          </p:cNvSpPr>
          <p:nvPr>
            <p:ph type="ftr" sz="quarter" idx="3"/>
          </p:nvPr>
        </p:nvSpPr>
        <p:spPr bwMode="auto">
          <a:xfrm>
            <a:off x="3124200" y="6137275"/>
            <a:ext cx="28956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ctr" defTabSz="457042" eaLnBrk="0" hangingPunct="0">
              <a:defRPr sz="1400">
                <a:solidFill>
                  <a:srgbClr val="212164"/>
                </a:solidFill>
                <a:latin typeface="Arial" charset="0"/>
                <a:ea typeface="ＭＳ Ｐゴシック" charset="-128"/>
                <a:cs typeface="ＭＳ Ｐゴシック" charset="-128"/>
              </a:defRPr>
            </a:lvl1pPr>
          </a:lstStyle>
          <a:p>
            <a:pPr>
              <a:defRPr/>
            </a:pPr>
            <a:endParaRPr lang="en-US"/>
          </a:p>
        </p:txBody>
      </p:sp>
      <p:sp>
        <p:nvSpPr>
          <p:cNvPr id="82952" name="Rectangle 1032"/>
          <p:cNvSpPr>
            <a:spLocks noGrp="1" noChangeArrowheads="1"/>
          </p:cNvSpPr>
          <p:nvPr>
            <p:ph type="sldNum" sz="quarter" idx="4"/>
          </p:nvPr>
        </p:nvSpPr>
        <p:spPr bwMode="auto">
          <a:xfrm>
            <a:off x="6553200" y="6137275"/>
            <a:ext cx="1905000" cy="457200"/>
          </a:xfrm>
          <a:prstGeom prst="rect">
            <a:avLst/>
          </a:prstGeom>
          <a:noFill/>
          <a:ln w="9525">
            <a:noFill/>
            <a:miter lim="800000"/>
            <a:headEnd/>
            <a:tailEnd/>
          </a:ln>
        </p:spPr>
        <p:txBody>
          <a:bodyPr vert="horz" wrap="square" lIns="91408" tIns="45704" rIns="91408" bIns="45704" numCol="1" anchor="t" anchorCtr="0" compatLnSpc="1">
            <a:prstTxWarp prst="textNoShape">
              <a:avLst/>
            </a:prstTxWarp>
          </a:bodyPr>
          <a:lstStyle>
            <a:lvl1pPr algn="r" defTabSz="457042" eaLnBrk="0" hangingPunct="0">
              <a:defRPr sz="1400">
                <a:solidFill>
                  <a:srgbClr val="212164"/>
                </a:solidFill>
                <a:latin typeface="Arial" charset="0"/>
              </a:defRPr>
            </a:lvl1pPr>
          </a:lstStyle>
          <a:p>
            <a:pPr>
              <a:defRPr/>
            </a:pPr>
            <a:fld id="{78AE4FD0-939D-6842-8EA4-8519CC2C663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05" r:id="rId1"/>
  </p:sldLayoutIdLst>
  <p:txStyles>
    <p:titleStyle>
      <a:lvl1pPr algn="ctr" rtl="0" eaLnBrk="0" fontAlgn="base" hangingPunct="0">
        <a:spcBef>
          <a:spcPct val="0"/>
        </a:spcBef>
        <a:spcAft>
          <a:spcPct val="0"/>
        </a:spcAft>
        <a:defRPr kumimoji="1" sz="4400" b="1">
          <a:solidFill>
            <a:schemeClr val="tx1"/>
          </a:solidFill>
          <a:latin typeface="+mj-lt"/>
          <a:ea typeface="+mj-ea"/>
          <a:cs typeface="+mj-cs"/>
        </a:defRPr>
      </a:lvl1pPr>
      <a:lvl2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2pPr>
      <a:lvl3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3pPr>
      <a:lvl4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4pPr>
      <a:lvl5pPr algn="ctr" rtl="0" eaLnBrk="0" fontAlgn="base" hangingPunct="0">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5pPr>
      <a:lvl6pPr marL="457042"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6pPr>
      <a:lvl7pPr marL="914085"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7pPr>
      <a:lvl8pPr marL="1371124"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8pPr>
      <a:lvl9pPr marL="1828170" algn="ctr" rtl="0" fontAlgn="base">
        <a:spcBef>
          <a:spcPct val="0"/>
        </a:spcBef>
        <a:spcAft>
          <a:spcPct val="0"/>
        </a:spcAft>
        <a:defRPr kumimoji="1" sz="4400" b="1">
          <a:solidFill>
            <a:schemeClr val="tx1"/>
          </a:solidFill>
          <a:latin typeface="Arial" charset="0"/>
          <a:ea typeface="ＭＳ Ｐゴシック" pitchFamily="-128" charset="-128"/>
          <a:cs typeface="ＭＳ Ｐゴシック" pitchFamily="-128" charset="-128"/>
        </a:defRPr>
      </a:lvl9pPr>
    </p:titleStyle>
    <p:bodyStyle>
      <a:lvl1pPr marL="342781" indent="-342781" algn="l" rtl="0" eaLnBrk="0" fontAlgn="base" hangingPunct="0">
        <a:spcBef>
          <a:spcPct val="20000"/>
        </a:spcBef>
        <a:spcAft>
          <a:spcPct val="0"/>
        </a:spcAft>
        <a:buChar char="•"/>
        <a:defRPr kumimoji="1" sz="3200">
          <a:solidFill>
            <a:schemeClr val="tx1"/>
          </a:solidFill>
          <a:latin typeface="+mn-lt"/>
          <a:ea typeface="+mn-ea"/>
          <a:cs typeface="+mn-cs"/>
        </a:defRPr>
      </a:lvl1pPr>
      <a:lvl2pPr marL="742691" indent="-285652" algn="l" rtl="0" eaLnBrk="0" fontAlgn="base" hangingPunct="0">
        <a:spcBef>
          <a:spcPct val="20000"/>
        </a:spcBef>
        <a:spcAft>
          <a:spcPct val="0"/>
        </a:spcAft>
        <a:buChar char="–"/>
        <a:defRPr kumimoji="1" sz="2800">
          <a:solidFill>
            <a:schemeClr val="tx1"/>
          </a:solidFill>
          <a:latin typeface="+mn-lt"/>
          <a:ea typeface="+mn-ea"/>
          <a:cs typeface="+mn-cs"/>
        </a:defRPr>
      </a:lvl2pPr>
      <a:lvl3pPr marL="1142602" indent="-228522" algn="l" rtl="0" eaLnBrk="0" fontAlgn="base" hangingPunct="0">
        <a:spcBef>
          <a:spcPct val="20000"/>
        </a:spcBef>
        <a:spcAft>
          <a:spcPct val="0"/>
        </a:spcAft>
        <a:buChar char="•"/>
        <a:defRPr kumimoji="1" sz="2400">
          <a:solidFill>
            <a:schemeClr val="tx1"/>
          </a:solidFill>
          <a:latin typeface="+mn-lt"/>
          <a:ea typeface="+mn-ea"/>
          <a:cs typeface="+mn-cs"/>
        </a:defRPr>
      </a:lvl3pPr>
      <a:lvl4pPr marL="1599645" indent="-228522" algn="l" rtl="0" eaLnBrk="0" fontAlgn="base" hangingPunct="0">
        <a:spcBef>
          <a:spcPct val="20000"/>
        </a:spcBef>
        <a:spcAft>
          <a:spcPct val="0"/>
        </a:spcAft>
        <a:buChar char="–"/>
        <a:defRPr kumimoji="1" sz="2000">
          <a:solidFill>
            <a:schemeClr val="tx1"/>
          </a:solidFill>
          <a:latin typeface="+mn-lt"/>
          <a:ea typeface="+mn-ea"/>
          <a:cs typeface="+mn-cs"/>
        </a:defRPr>
      </a:lvl4pPr>
      <a:lvl5pPr marL="2056686" indent="-228522" algn="l" rtl="0" eaLnBrk="0" fontAlgn="base" hangingPunct="0">
        <a:spcBef>
          <a:spcPct val="20000"/>
        </a:spcBef>
        <a:spcAft>
          <a:spcPct val="0"/>
        </a:spcAft>
        <a:buChar char="»"/>
        <a:defRPr kumimoji="1" sz="2000">
          <a:solidFill>
            <a:schemeClr val="tx1"/>
          </a:solidFill>
          <a:latin typeface="+mn-lt"/>
          <a:ea typeface="+mn-ea"/>
          <a:cs typeface="+mn-cs"/>
        </a:defRPr>
      </a:lvl5pPr>
      <a:lvl6pPr marL="2513726" indent="-228522" algn="l" rtl="0" fontAlgn="base">
        <a:spcBef>
          <a:spcPct val="20000"/>
        </a:spcBef>
        <a:spcAft>
          <a:spcPct val="0"/>
        </a:spcAft>
        <a:buChar char="»"/>
        <a:defRPr kumimoji="1" sz="2000">
          <a:solidFill>
            <a:schemeClr val="tx1"/>
          </a:solidFill>
          <a:latin typeface="+mn-lt"/>
          <a:ea typeface="+mn-ea"/>
          <a:cs typeface="+mn-cs"/>
        </a:defRPr>
      </a:lvl6pPr>
      <a:lvl7pPr marL="2970770" indent="-228522" algn="l" rtl="0" fontAlgn="base">
        <a:spcBef>
          <a:spcPct val="20000"/>
        </a:spcBef>
        <a:spcAft>
          <a:spcPct val="0"/>
        </a:spcAft>
        <a:buChar char="»"/>
        <a:defRPr kumimoji="1" sz="2000">
          <a:solidFill>
            <a:schemeClr val="tx1"/>
          </a:solidFill>
          <a:latin typeface="+mn-lt"/>
          <a:ea typeface="+mn-ea"/>
          <a:cs typeface="+mn-cs"/>
        </a:defRPr>
      </a:lvl7pPr>
      <a:lvl8pPr marL="3427810" indent="-228522" algn="l" rtl="0" fontAlgn="base">
        <a:spcBef>
          <a:spcPct val="20000"/>
        </a:spcBef>
        <a:spcAft>
          <a:spcPct val="0"/>
        </a:spcAft>
        <a:buChar char="»"/>
        <a:defRPr kumimoji="1" sz="2000">
          <a:solidFill>
            <a:schemeClr val="tx1"/>
          </a:solidFill>
          <a:latin typeface="+mn-lt"/>
          <a:ea typeface="+mn-ea"/>
          <a:cs typeface="+mn-cs"/>
        </a:defRPr>
      </a:lvl8pPr>
      <a:lvl9pPr marL="3884852" indent="-228522" algn="l" rtl="0" fontAlgn="base">
        <a:spcBef>
          <a:spcPct val="20000"/>
        </a:spcBef>
        <a:spcAft>
          <a:spcPct val="0"/>
        </a:spcAft>
        <a:buChar char="»"/>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0354" name="Group 2"/>
          <p:cNvGrpSpPr>
            <a:grpSpLocks/>
          </p:cNvGrpSpPr>
          <p:nvPr/>
        </p:nvGrpSpPr>
        <p:grpSpPr bwMode="auto">
          <a:xfrm>
            <a:off x="0" y="2286000"/>
            <a:ext cx="9144000" cy="3581400"/>
            <a:chOff x="0" y="1968"/>
            <a:chExt cx="5760" cy="2256"/>
          </a:xfrm>
        </p:grpSpPr>
        <p:sp>
          <p:nvSpPr>
            <p:cNvPr id="10036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6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7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8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39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0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1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sp>
          <p:nvSpPr>
            <p:cNvPr id="10042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lang="en-US">
                <a:solidFill>
                  <a:srgbClr val="FFFFFF"/>
                </a:solidFill>
                <a:latin typeface="Times New Roman" charset="0"/>
                <a:ea typeface="Osaka" charset="0"/>
                <a:cs typeface="Osaka" charset="0"/>
              </a:endParaRPr>
            </a:p>
          </p:txBody>
        </p:sp>
      </p:grpSp>
      <p:sp>
        <p:nvSpPr>
          <p:cNvPr id="100355"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ltLang="ja-JP"/>
              <a:t>Click to edit Master title style</a:t>
            </a:r>
          </a:p>
        </p:txBody>
      </p:sp>
      <p:sp>
        <p:nvSpPr>
          <p:cNvPr id="100356"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3421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l"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3" name="Rectangle 69"/>
          <p:cNvSpPr>
            <a:spLocks noGrp="1" noChangeArrowheads="1"/>
          </p:cNvSpPr>
          <p:nvPr>
            <p:ph type="ftr" sz="quarter" idx="3"/>
          </p:nvPr>
        </p:nvSpPr>
        <p:spPr bwMode="auto">
          <a:xfrm>
            <a:off x="2057407" y="6248400"/>
            <a:ext cx="5237163"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pitchFamily="-112" charset="0"/>
                <a:ea typeface="Osaka"/>
                <a:cs typeface="Osaka"/>
              </a:defRPr>
            </a:lvl1pPr>
          </a:lstStyle>
          <a:p>
            <a:pPr>
              <a:defRPr/>
            </a:pPr>
            <a:endParaRPr lang="en-US" altLang="ja-JP"/>
          </a:p>
        </p:txBody>
      </p:sp>
      <p:sp>
        <p:nvSpPr>
          <p:cNvPr id="13421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fld id="{6DCE0253-864C-BB4C-BE3D-4087E2F8088D}" type="slidenum">
              <a:rPr lang="en-US" altLang="ja-JP"/>
              <a:pPr>
                <a:defRPr/>
              </a:pPr>
              <a:t>‹#›</a:t>
            </a:fld>
            <a:endParaRPr lang="en-US" altLang="ja-JP"/>
          </a:p>
        </p:txBody>
      </p:sp>
      <p:pic>
        <p:nvPicPr>
          <p:cNvPr id="100360" name="Picture 7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91907"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042"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085"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124"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17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p:titleStyle>
    <p:bodyStyle>
      <a:lvl1pPr marL="453868" indent="-352303"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8848" indent="-350717"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124" indent="-317388"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034" indent="-301520"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099" indent="-295171"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4140"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6pPr>
      <a:lvl7pPr marL="326117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7pPr>
      <a:lvl8pPr marL="3718219"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8pPr>
      <a:lvl9pPr marL="4175264" indent="-295171" algn="l" rtl="0" fontAlgn="base">
        <a:spcBef>
          <a:spcPct val="20000"/>
        </a:spcBef>
        <a:spcAft>
          <a:spcPct val="0"/>
        </a:spcAft>
        <a:buFont typeface="Wingdings" pitchFamily="-110" charset="2"/>
        <a:buChar char="ü"/>
        <a:defRPr kumimoji="1" sz="20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eaLnBrk="1" hangingPunct="1">
                <a:defRPr/>
              </a:pPr>
              <a:endParaRPr lang="en-US">
                <a:solidFill>
                  <a:srgbClr val="FFFFFF"/>
                </a:solidFill>
                <a:latin typeface="Times New Roman" charset="0"/>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 xmlns:a14="http://schemas.microsoft.com/office/drawing/2010/main">
                  <a:solidFill>
                    <a:srgbClr val="FFFFFF"/>
                  </a:solidFill>
                </a14:hiddenFill>
              </a:ext>
            </a:extLst>
          </p:spPr>
          <p:txBody>
            <a:bodyPr wrap="none" anchor="ctr"/>
            <a:lstStyle/>
            <a:p>
              <a:endParaRPr lang="en-US"/>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43" tIns="46022" rIns="92043" bIns="46022" numCol="1" anchor="ctr" anchorCtr="0" compatLnSpc="1">
            <a:prstTxWarp prst="textNoShape">
              <a:avLst/>
            </a:prstTxWarp>
          </a:bodyPr>
          <a:lstStyle>
            <a:lvl1pPr algn="r" eaLnBrk="1" hangingPunct="1">
              <a:defRPr sz="1400">
                <a:solidFill>
                  <a:srgbClr val="FFFFFF"/>
                </a:solidFill>
                <a:latin typeface="Times New Roman" charset="0"/>
              </a:defRPr>
            </a:lvl1pPr>
          </a:lstStyle>
          <a:p>
            <a:pPr>
              <a:defRPr/>
            </a:pPr>
            <a:fld id="{E6A1BD09-D8B1-0649-ADFB-F8FE5DE36C7F}" type="slidenum">
              <a:rPr lang="en-US"/>
              <a:pPr>
                <a:defRPr/>
              </a:pPr>
              <a:t>‹#›</a:t>
            </a:fld>
            <a:endParaRPr lang="en-US"/>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908" r:id="rId1"/>
    <p:sldLayoutId id="2147491909" r:id="rId2"/>
    <p:sldLayoutId id="2147491910" r:id="rId3"/>
    <p:sldLayoutId id="2147491911" r:id="rId4"/>
    <p:sldLayoutId id="2147491912" r:id="rId5"/>
    <p:sldLayoutId id="2147491913" r:id="rId6"/>
    <p:sldLayoutId id="2147491914" r:id="rId7"/>
    <p:sldLayoutId id="2147491915" r:id="rId8"/>
    <p:sldLayoutId id="2147491916" r:id="rId9"/>
    <p:sldLayoutId id="2147491917" r:id="rId10"/>
    <p:sldLayoutId id="2147491918" r:id="rId11"/>
    <p:sldLayoutId id="214749191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08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12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17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781" indent="-342781"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2602" indent="-228522"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9645" indent="-228522"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6686" indent="-228522"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3726"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077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7810"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4852" indent="-228522"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99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1699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408" tIns="45704" rIns="91408" bIns="45704" rtlCol="0" anchor="ctr"/>
          <a:lstStyle>
            <a:lvl1pPr algn="l"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3066CDE-E245-1941-9A46-B067926BF714}" type="datetimeFigureOut">
              <a:rPr lang="en-US"/>
              <a:pPr>
                <a:defRPr/>
              </a:pPr>
              <a:t>5/22/23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8" tIns="45704" rIns="91408" bIns="45704" rtlCol="0" anchor="ctr"/>
          <a:lstStyle>
            <a:lvl1pPr algn="ct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8" tIns="45704" rIns="91408" bIns="45704" rtlCol="0" anchor="ctr"/>
          <a:lstStyle>
            <a:lvl1pPr algn="r" defTabSz="457042"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C44355B-7239-EC4E-B2D4-2932EFD772F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56" r:id="rId1"/>
    <p:sldLayoutId id="2147491957" r:id="rId2"/>
    <p:sldLayoutId id="2147491958" r:id="rId3"/>
    <p:sldLayoutId id="2147491959" r:id="rId4"/>
    <p:sldLayoutId id="2147491960" r:id="rId5"/>
    <p:sldLayoutId id="2147491961" r:id="rId6"/>
    <p:sldLayoutId id="2147491962" r:id="rId7"/>
    <p:sldLayoutId id="2147491963" r:id="rId8"/>
    <p:sldLayoutId id="2147491964" r:id="rId9"/>
    <p:sldLayoutId id="2147491965" r:id="rId10"/>
    <p:sldLayoutId id="2147491966" r:id="rId11"/>
  </p:sldLayoutIdLst>
  <p:txStyles>
    <p:titleStyle>
      <a:lvl1pPr algn="ctr" defTabSz="457042"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42"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42"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85"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124"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170" algn="ctr" defTabSz="457042"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81" indent="-342781" algn="l" defTabSz="457042"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91" indent="-285652" algn="l" defTabSz="457042"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602" indent="-228522" algn="l" defTabSz="457042"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645"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686" indent="-228522" algn="l" defTabSz="457042"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726" indent="-228522" algn="l" defTabSz="457042" rtl="0" eaLnBrk="1" latinLnBrk="0" hangingPunct="1">
        <a:spcBef>
          <a:spcPct val="20000"/>
        </a:spcBef>
        <a:buFont typeface="Arial"/>
        <a:buChar char="•"/>
        <a:defRPr sz="2000" kern="1200">
          <a:solidFill>
            <a:schemeClr val="tx1"/>
          </a:solidFill>
          <a:latin typeface="+mn-lt"/>
          <a:ea typeface="+mn-ea"/>
          <a:cs typeface="+mn-cs"/>
        </a:defRPr>
      </a:lvl6pPr>
      <a:lvl7pPr marL="2970770" indent="-228522" algn="l" defTabSz="457042" rtl="0" eaLnBrk="1" latinLnBrk="0" hangingPunct="1">
        <a:spcBef>
          <a:spcPct val="20000"/>
        </a:spcBef>
        <a:buFont typeface="Arial"/>
        <a:buChar char="•"/>
        <a:defRPr sz="2000" kern="1200">
          <a:solidFill>
            <a:schemeClr val="tx1"/>
          </a:solidFill>
          <a:latin typeface="+mn-lt"/>
          <a:ea typeface="+mn-ea"/>
          <a:cs typeface="+mn-cs"/>
        </a:defRPr>
      </a:lvl7pPr>
      <a:lvl8pPr marL="3427810" indent="-228522" algn="l" defTabSz="457042" rtl="0" eaLnBrk="1" latinLnBrk="0" hangingPunct="1">
        <a:spcBef>
          <a:spcPct val="20000"/>
        </a:spcBef>
        <a:buFont typeface="Arial"/>
        <a:buChar char="•"/>
        <a:defRPr sz="2000" kern="1200">
          <a:solidFill>
            <a:schemeClr val="tx1"/>
          </a:solidFill>
          <a:latin typeface="+mn-lt"/>
          <a:ea typeface="+mn-ea"/>
          <a:cs typeface="+mn-cs"/>
        </a:defRPr>
      </a:lvl8pPr>
      <a:lvl9pPr marL="3884852" indent="-228522" algn="l" defTabSz="457042"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p>
            <a:pPr lvl="0"/>
            <a:r>
              <a:rPr lang="en-US"/>
              <a:t>Click to edit Master title style</a:t>
            </a:r>
          </a:p>
        </p:txBody>
      </p:sp>
      <p:sp>
        <p:nvSpPr>
          <p:cNvPr id="2590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7"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ctr" eaLnBrk="1" hangingPunct="1">
              <a:defRPr sz="1400">
                <a:solidFill>
                  <a:srgbClr val="000000"/>
                </a:solidFill>
                <a:ea typeface="ＭＳ Ｐゴシック" pitchFamily="-112" charset="-128"/>
                <a:cs typeface="ＭＳ Ｐゴシック" pitchFamily="-112" charset="-128"/>
              </a:defRPr>
            </a:lvl1pPr>
          </a:lstStyle>
          <a:p>
            <a:pPr>
              <a:defRPr/>
            </a:pPr>
            <a:endParaRPr lang="en-US"/>
          </a:p>
        </p:txBody>
      </p:sp>
      <p:sp>
        <p:nvSpPr>
          <p:cNvPr id="8198"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408" tIns="45704" rIns="91408" bIns="45704" numCol="1" anchor="t" anchorCtr="0" compatLnSpc="1">
            <a:prstTxWarp prst="textNoShape">
              <a:avLst/>
            </a:prstTxWarp>
          </a:bodyPr>
          <a:lstStyle>
            <a:lvl1pPr algn="r" eaLnBrk="1" hangingPunct="1">
              <a:defRPr sz="1400">
                <a:solidFill>
                  <a:srgbClr val="000000"/>
                </a:solidFill>
                <a:cs typeface="ＭＳ Ｐゴシック" charset="0"/>
              </a:defRPr>
            </a:lvl1pPr>
          </a:lstStyle>
          <a:p>
            <a:pPr>
              <a:defRPr/>
            </a:pPr>
            <a:fld id="{259A4103-FAD2-FC42-832F-1E1B5F058B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991" r:id="rId1"/>
    <p:sldLayoutId id="2147491992" r:id="rId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042" algn="ctr" rtl="0" fontAlgn="base">
        <a:spcBef>
          <a:spcPct val="0"/>
        </a:spcBef>
        <a:spcAft>
          <a:spcPct val="0"/>
        </a:spcAft>
        <a:defRPr sz="4400">
          <a:solidFill>
            <a:schemeClr val="tx2"/>
          </a:solidFill>
          <a:latin typeface="Arial" pitchFamily="-112" charset="0"/>
        </a:defRPr>
      </a:lvl6pPr>
      <a:lvl7pPr marL="914085" algn="ctr" rtl="0" fontAlgn="base">
        <a:spcBef>
          <a:spcPct val="0"/>
        </a:spcBef>
        <a:spcAft>
          <a:spcPct val="0"/>
        </a:spcAft>
        <a:defRPr sz="4400">
          <a:solidFill>
            <a:schemeClr val="tx2"/>
          </a:solidFill>
          <a:latin typeface="Arial" pitchFamily="-112" charset="0"/>
        </a:defRPr>
      </a:lvl7pPr>
      <a:lvl8pPr marL="1371124" algn="ctr" rtl="0" fontAlgn="base">
        <a:spcBef>
          <a:spcPct val="0"/>
        </a:spcBef>
        <a:spcAft>
          <a:spcPct val="0"/>
        </a:spcAft>
        <a:defRPr sz="4400">
          <a:solidFill>
            <a:schemeClr val="tx2"/>
          </a:solidFill>
          <a:latin typeface="Arial" pitchFamily="-112" charset="0"/>
        </a:defRPr>
      </a:lvl8pPr>
      <a:lvl9pPr marL="1828170" algn="ctr" rtl="0" fontAlgn="base">
        <a:spcBef>
          <a:spcPct val="0"/>
        </a:spcBef>
        <a:spcAft>
          <a:spcPct val="0"/>
        </a:spcAft>
        <a:defRPr sz="4400">
          <a:solidFill>
            <a:schemeClr val="tx2"/>
          </a:solidFill>
          <a:latin typeface="Arial" pitchFamily="-112" charset="0"/>
        </a:defRPr>
      </a:lvl9pPr>
    </p:titleStyle>
    <p:bodyStyle>
      <a:lvl1pPr marL="342781" indent="-342781" algn="l" rtl="0" eaLnBrk="0" fontAlgn="base" hangingPunct="0">
        <a:spcBef>
          <a:spcPct val="20000"/>
        </a:spcBef>
        <a:spcAft>
          <a:spcPct val="0"/>
        </a:spcAft>
        <a:buChar char="•"/>
        <a:defRPr sz="3200">
          <a:solidFill>
            <a:schemeClr val="tx1"/>
          </a:solidFill>
          <a:latin typeface="Arial"/>
          <a:ea typeface="ＭＳ Ｐゴシック" pitchFamily="-108" charset="-128"/>
          <a:cs typeface="Arial"/>
        </a:defRPr>
      </a:lvl1pPr>
      <a:lvl2pPr marL="742691" indent="-285652"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2602" indent="-228522" algn="l" rtl="0" eaLnBrk="0" fontAlgn="base" hangingPunct="0">
        <a:spcBef>
          <a:spcPct val="20000"/>
        </a:spcBef>
        <a:spcAft>
          <a:spcPct val="0"/>
        </a:spcAft>
        <a:buChar char="•"/>
        <a:defRPr sz="2400">
          <a:solidFill>
            <a:schemeClr val="tx1"/>
          </a:solidFill>
          <a:latin typeface="Arial"/>
          <a:ea typeface="ＭＳ Ｐゴシック" charset="0"/>
          <a:cs typeface="Arial"/>
        </a:defRPr>
      </a:lvl3pPr>
      <a:lvl4pPr marL="1599645" indent="-228522" algn="l" rtl="0" eaLnBrk="0" fontAlgn="base" hangingPunct="0">
        <a:spcBef>
          <a:spcPct val="20000"/>
        </a:spcBef>
        <a:spcAft>
          <a:spcPct val="0"/>
        </a:spcAft>
        <a:buChar char="–"/>
        <a:defRPr sz="2000">
          <a:solidFill>
            <a:schemeClr val="tx1"/>
          </a:solidFill>
          <a:latin typeface="Arial"/>
          <a:ea typeface="Geneva" charset="-128"/>
          <a:cs typeface="Arial"/>
        </a:defRPr>
      </a:lvl4pPr>
      <a:lvl5pPr marL="2056686" indent="-228522"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3726" indent="-228522" algn="l" rtl="0" fontAlgn="base">
        <a:spcBef>
          <a:spcPct val="20000"/>
        </a:spcBef>
        <a:spcAft>
          <a:spcPct val="0"/>
        </a:spcAft>
        <a:buChar char="»"/>
        <a:defRPr sz="2000">
          <a:solidFill>
            <a:schemeClr val="tx1"/>
          </a:solidFill>
          <a:latin typeface="+mn-lt"/>
          <a:ea typeface="ＭＳ Ｐゴシック" pitchFamily="-112" charset="-128"/>
        </a:defRPr>
      </a:lvl6pPr>
      <a:lvl7pPr marL="2970770" indent="-228522" algn="l" rtl="0" fontAlgn="base">
        <a:spcBef>
          <a:spcPct val="20000"/>
        </a:spcBef>
        <a:spcAft>
          <a:spcPct val="0"/>
        </a:spcAft>
        <a:buChar char="»"/>
        <a:defRPr sz="2000">
          <a:solidFill>
            <a:schemeClr val="tx1"/>
          </a:solidFill>
          <a:latin typeface="+mn-lt"/>
          <a:ea typeface="ＭＳ Ｐゴシック" pitchFamily="-112" charset="-128"/>
        </a:defRPr>
      </a:lvl7pPr>
      <a:lvl8pPr marL="3427810" indent="-228522" algn="l" rtl="0" fontAlgn="base">
        <a:spcBef>
          <a:spcPct val="20000"/>
        </a:spcBef>
        <a:spcAft>
          <a:spcPct val="0"/>
        </a:spcAft>
        <a:buChar char="»"/>
        <a:defRPr sz="2000">
          <a:solidFill>
            <a:schemeClr val="tx1"/>
          </a:solidFill>
          <a:latin typeface="+mn-lt"/>
          <a:ea typeface="ＭＳ Ｐゴシック" pitchFamily="-112" charset="-128"/>
        </a:defRPr>
      </a:lvl8pPr>
      <a:lvl9pPr marL="3884852" indent="-228522"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042" rtl="0" eaLnBrk="1" latinLnBrk="0" hangingPunct="1">
        <a:defRPr sz="1800" kern="1200">
          <a:solidFill>
            <a:schemeClr val="tx1"/>
          </a:solidFill>
          <a:latin typeface="+mn-lt"/>
          <a:ea typeface="+mn-ea"/>
          <a:cs typeface="+mn-cs"/>
        </a:defRPr>
      </a:lvl1pPr>
      <a:lvl2pPr marL="457042" algn="l" defTabSz="457042" rtl="0" eaLnBrk="1" latinLnBrk="0" hangingPunct="1">
        <a:defRPr sz="1800" kern="1200">
          <a:solidFill>
            <a:schemeClr val="tx1"/>
          </a:solidFill>
          <a:latin typeface="+mn-lt"/>
          <a:ea typeface="+mn-ea"/>
          <a:cs typeface="+mn-cs"/>
        </a:defRPr>
      </a:lvl2pPr>
      <a:lvl3pPr marL="914085" algn="l" defTabSz="457042" rtl="0" eaLnBrk="1" latinLnBrk="0" hangingPunct="1">
        <a:defRPr sz="1800" kern="1200">
          <a:solidFill>
            <a:schemeClr val="tx1"/>
          </a:solidFill>
          <a:latin typeface="+mn-lt"/>
          <a:ea typeface="+mn-ea"/>
          <a:cs typeface="+mn-cs"/>
        </a:defRPr>
      </a:lvl3pPr>
      <a:lvl4pPr marL="1371124" algn="l" defTabSz="457042" rtl="0" eaLnBrk="1" latinLnBrk="0" hangingPunct="1">
        <a:defRPr sz="1800" kern="1200">
          <a:solidFill>
            <a:schemeClr val="tx1"/>
          </a:solidFill>
          <a:latin typeface="+mn-lt"/>
          <a:ea typeface="+mn-ea"/>
          <a:cs typeface="+mn-cs"/>
        </a:defRPr>
      </a:lvl4pPr>
      <a:lvl5pPr marL="1828170" algn="l" defTabSz="457042" rtl="0" eaLnBrk="1" latinLnBrk="0" hangingPunct="1">
        <a:defRPr sz="1800" kern="1200">
          <a:solidFill>
            <a:schemeClr val="tx1"/>
          </a:solidFill>
          <a:latin typeface="+mn-lt"/>
          <a:ea typeface="+mn-ea"/>
          <a:cs typeface="+mn-cs"/>
        </a:defRPr>
      </a:lvl5pPr>
      <a:lvl6pPr marL="2285205" algn="l" defTabSz="457042" rtl="0" eaLnBrk="1" latinLnBrk="0" hangingPunct="1">
        <a:defRPr sz="1800" kern="1200">
          <a:solidFill>
            <a:schemeClr val="tx1"/>
          </a:solidFill>
          <a:latin typeface="+mn-lt"/>
          <a:ea typeface="+mn-ea"/>
          <a:cs typeface="+mn-cs"/>
        </a:defRPr>
      </a:lvl6pPr>
      <a:lvl7pPr marL="2742248" algn="l" defTabSz="457042" rtl="0" eaLnBrk="1" latinLnBrk="0" hangingPunct="1">
        <a:defRPr sz="1800" kern="1200">
          <a:solidFill>
            <a:schemeClr val="tx1"/>
          </a:solidFill>
          <a:latin typeface="+mn-lt"/>
          <a:ea typeface="+mn-ea"/>
          <a:cs typeface="+mn-cs"/>
        </a:defRPr>
      </a:lvl7pPr>
      <a:lvl8pPr marL="3199289" algn="l" defTabSz="457042" rtl="0" eaLnBrk="1" latinLnBrk="0" hangingPunct="1">
        <a:defRPr sz="1800" kern="1200">
          <a:solidFill>
            <a:schemeClr val="tx1"/>
          </a:solidFill>
          <a:latin typeface="+mn-lt"/>
          <a:ea typeface="+mn-ea"/>
          <a:cs typeface="+mn-cs"/>
        </a:defRPr>
      </a:lvl8pPr>
      <a:lvl9pPr marL="3656328" algn="l" defTabSz="4570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232.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232.xml"/></Relationships>
</file>

<file path=ppt/slides/_rels/slide10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46.xml"/></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232.xml"/><Relationship Id="rId1" Type="http://schemas.openxmlformats.org/officeDocument/2006/relationships/themeOverride" Target="../theme/themeOverride9.xml"/><Relationship Id="rId4" Type="http://schemas.openxmlformats.org/officeDocument/2006/relationships/image" Target="../media/image28.png"/></Relationships>
</file>

<file path=ppt/slides/_rels/slide10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2.xml"/><Relationship Id="rId1" Type="http://schemas.openxmlformats.org/officeDocument/2006/relationships/slideLayout" Target="../slideLayouts/slideLayout232.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3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3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32.xml"/></Relationships>
</file>

<file path=ppt/slides/_rels/slide106.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6.xml"/><Relationship Id="rId1" Type="http://schemas.openxmlformats.org/officeDocument/2006/relationships/slideLayout" Target="../slideLayouts/slideLayout23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3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38.xml"/></Relationships>
</file>

<file path=ppt/slides/_rels/slide109.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68.xml"/><Relationship Id="rId1" Type="http://schemas.openxmlformats.org/officeDocument/2006/relationships/slideLayout" Target="../slideLayouts/slideLayout232.xml"/><Relationship Id="rId4" Type="http://schemas.openxmlformats.org/officeDocument/2006/relationships/image" Target="../media/image9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8.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45.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50.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9.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2.xml"/><Relationship Id="rId1" Type="http://schemas.openxmlformats.org/officeDocument/2006/relationships/slideLayout" Target="../slideLayouts/slideLayout23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3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20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2.xml"/><Relationship Id="rId1" Type="http://schemas.openxmlformats.org/officeDocument/2006/relationships/slideLayout" Target="../slideLayouts/slideLayout23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32.xml"/><Relationship Id="rId1" Type="http://schemas.openxmlformats.org/officeDocument/2006/relationships/themeOverride" Target="../theme/themeOverride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2.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5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32.xml"/><Relationship Id="rId1" Type="http://schemas.openxmlformats.org/officeDocument/2006/relationships/themeOverride" Target="../theme/themeOverride3.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46.xml"/><Relationship Id="rId5" Type="http://schemas.openxmlformats.org/officeDocument/2006/relationships/image" Target="../media/image34.jpeg"/><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3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6.xml"/><Relationship Id="rId1" Type="http://schemas.openxmlformats.org/officeDocument/2006/relationships/slideLayout" Target="../slideLayouts/slideLayout46.xml"/><Relationship Id="rId5" Type="http://schemas.openxmlformats.org/officeDocument/2006/relationships/image" Target="../media/image34.jpeg"/><Relationship Id="rId4" Type="http://schemas.openxmlformats.org/officeDocument/2006/relationships/image" Target="../media/image33.jpeg"/></Relationships>
</file>

<file path=ppt/slides/_rels/slide3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17.xml"/><Relationship Id="rId1" Type="http://schemas.openxmlformats.org/officeDocument/2006/relationships/themeOverride" Target="../theme/themeOverride4.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7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1.xml"/></Relationships>
</file>

<file path=ppt/slides/_rels/slide3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0.jpeg"/><Relationship Id="rId1" Type="http://schemas.openxmlformats.org/officeDocument/2006/relationships/slideLayout" Target="../slideLayouts/slideLayout210.xml"/><Relationship Id="rId4" Type="http://schemas.openxmlformats.org/officeDocument/2006/relationships/image" Target="../media/image34.jpeg"/></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216.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32.xml"/><Relationship Id="rId4" Type="http://schemas.openxmlformats.org/officeDocument/2006/relationships/image" Target="../media/image12.jpe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21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32.xml"/><Relationship Id="rId1" Type="http://schemas.openxmlformats.org/officeDocument/2006/relationships/themeOverride" Target="../theme/themeOverride5.xml"/><Relationship Id="rId4" Type="http://schemas.openxmlformats.org/officeDocument/2006/relationships/image" Target="../media/image28.png"/></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188.xml"/><Relationship Id="rId5" Type="http://schemas.openxmlformats.org/officeDocument/2006/relationships/image" Target="../media/image34.jpeg"/><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4.jpeg"/><Relationship Id="rId1" Type="http://schemas.openxmlformats.org/officeDocument/2006/relationships/slideLayout" Target="../slideLayouts/slideLayout177.xml"/><Relationship Id="rId4" Type="http://schemas.openxmlformats.org/officeDocument/2006/relationships/image" Target="../media/image34.jpe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9.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5.jpeg"/><Relationship Id="rId1" Type="http://schemas.openxmlformats.org/officeDocument/2006/relationships/slideLayout" Target="../slideLayouts/slideLayout166.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5.xml"/><Relationship Id="rId1" Type="http://schemas.openxmlformats.org/officeDocument/2006/relationships/slideLayout" Target="../slideLayouts/slideLayout232.xml"/></Relationships>
</file>

<file path=ppt/slides/_rels/slide5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6.jpeg"/><Relationship Id="rId1" Type="http://schemas.openxmlformats.org/officeDocument/2006/relationships/slideLayout" Target="../slideLayouts/slideLayout155.xml"/><Relationship Id="rId4" Type="http://schemas.openxmlformats.org/officeDocument/2006/relationships/image" Target="../media/image34.jpeg"/></Relationships>
</file>

<file path=ppt/slides/_rels/slide5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6.xml"/><Relationship Id="rId1" Type="http://schemas.openxmlformats.org/officeDocument/2006/relationships/slideLayout" Target="../slideLayouts/slideLayout150.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15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9.xml"/></Relationships>
</file>

<file path=ppt/slides/_rels/slide5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49.jpeg"/><Relationship Id="rId1" Type="http://schemas.openxmlformats.org/officeDocument/2006/relationships/slideLayout" Target="../slideLayouts/slideLayout221.xml"/><Relationship Id="rId4" Type="http://schemas.openxmlformats.org/officeDocument/2006/relationships/image" Target="../media/image34.jpeg"/></Relationships>
</file>

<file path=ppt/slides/_rels/slide5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9.xml"/><Relationship Id="rId1" Type="http://schemas.openxmlformats.org/officeDocument/2006/relationships/slideLayout" Target="../slideLayouts/slideLayout227.xml"/></Relationships>
</file>

<file path=ppt/slides/_rels/slide5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0.xml"/><Relationship Id="rId1" Type="http://schemas.openxmlformats.org/officeDocument/2006/relationships/slideLayout" Target="../slideLayouts/slideLayout227.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1.xml"/><Relationship Id="rId1" Type="http://schemas.openxmlformats.org/officeDocument/2006/relationships/slideLayout" Target="../slideLayouts/slideLayout22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5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2.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3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6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2.xml"/><Relationship Id="rId1" Type="http://schemas.openxmlformats.org/officeDocument/2006/relationships/slideLayout" Target="../slideLayouts/slideLayout268.xml"/><Relationship Id="rId5" Type="http://schemas.openxmlformats.org/officeDocument/2006/relationships/image" Target="../media/image55.jpeg"/><Relationship Id="rId4" Type="http://schemas.openxmlformats.org/officeDocument/2006/relationships/image" Target="../media/image33.jpeg"/></Relationships>
</file>

<file path=ppt/slides/_rels/slide6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3.xml"/><Relationship Id="rId1" Type="http://schemas.openxmlformats.org/officeDocument/2006/relationships/slideLayout" Target="../slideLayouts/slideLayout268.xml"/></Relationships>
</file>

<file path=ppt/slides/_rels/slide6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4.xml"/><Relationship Id="rId1" Type="http://schemas.openxmlformats.org/officeDocument/2006/relationships/slideLayout" Target="../slideLayouts/slideLayout268.xml"/></Relationships>
</file>

<file path=ppt/slides/_rels/slide6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5.xml"/><Relationship Id="rId1" Type="http://schemas.openxmlformats.org/officeDocument/2006/relationships/slideLayout" Target="../slideLayouts/slideLayout268.xml"/></Relationships>
</file>

<file path=ppt/slides/_rels/slide6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6.xml"/><Relationship Id="rId1" Type="http://schemas.openxmlformats.org/officeDocument/2006/relationships/slideLayout" Target="../slideLayouts/slideLayout268.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47.xml"/><Relationship Id="rId1" Type="http://schemas.openxmlformats.org/officeDocument/2006/relationships/slideLayout" Target="../slideLayouts/slideLayout268.xml"/></Relationships>
</file>

<file path=ppt/slides/_rels/slide6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6.xml"/></Relationships>
</file>

<file path=ppt/slides/_rels/slide6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62.jpeg"/><Relationship Id="rId1" Type="http://schemas.openxmlformats.org/officeDocument/2006/relationships/slideLayout" Target="../slideLayouts/slideLayout262.xml"/><Relationship Id="rId4" Type="http://schemas.openxmlformats.org/officeDocument/2006/relationships/image" Target="../media/image55.jpeg"/></Relationships>
</file>

<file path=ppt/slides/_rels/slide69.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68.xml"/></Relationships>
</file>

<file path=ppt/slides/_rels/slide7.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7.xml"/><Relationship Id="rId1" Type="http://schemas.openxmlformats.org/officeDocument/2006/relationships/slideLayout" Target="../slideLayouts/slideLayout232.xml"/></Relationships>
</file>

<file path=ppt/slides/_rels/slide7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68.xml"/></Relationships>
</file>

<file path=ppt/slides/_rels/slide7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68.xml"/></Relationships>
</file>

<file path=ppt/slides/_rels/slide72.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68.xml"/></Relationships>
</file>

<file path=ppt/slides/_rels/slide7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7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8.xml"/><Relationship Id="rId1" Type="http://schemas.openxmlformats.org/officeDocument/2006/relationships/slideLayout" Target="../slideLayouts/slideLayout307.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9.xml"/><Relationship Id="rId1" Type="http://schemas.openxmlformats.org/officeDocument/2006/relationships/slideLayout" Target="../slideLayouts/slideLayout296.xml"/><Relationship Id="rId4" Type="http://schemas.openxmlformats.org/officeDocument/2006/relationships/image" Target="../media/image70.jpg"/></Relationships>
</file>

<file path=ppt/slides/_rels/slide77.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331.xml"/></Relationships>
</file>

<file path=ppt/slides/_rels/slide78.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331.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3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06.xml"/><Relationship Id="rId1" Type="http://schemas.openxmlformats.org/officeDocument/2006/relationships/themeOverride" Target="../theme/themeOverride6.xml"/></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32.xml"/><Relationship Id="rId1" Type="http://schemas.openxmlformats.org/officeDocument/2006/relationships/themeOverride" Target="../theme/themeOverride7.xml"/><Relationship Id="rId4" Type="http://schemas.openxmlformats.org/officeDocument/2006/relationships/image" Target="../media/image28.png"/></Relationships>
</file>

<file path=ppt/slides/_rels/slide8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332.xml"/><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333.xml"/></Relationships>
</file>

<file path=ppt/slides/_rels/slide8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333.xml"/></Relationships>
</file>

<file path=ppt/slides/_rels/slide8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77.jpeg"/><Relationship Id="rId1" Type="http://schemas.openxmlformats.org/officeDocument/2006/relationships/slideLayout" Target="../slideLayouts/slideLayout344.xml"/><Relationship Id="rId4" Type="http://schemas.openxmlformats.org/officeDocument/2006/relationships/image" Target="../media/image55.jpeg"/></Relationships>
</file>

<file path=ppt/slides/_rels/slide8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3.xml"/><Relationship Id="rId1" Type="http://schemas.openxmlformats.org/officeDocument/2006/relationships/slideLayout" Target="../slideLayouts/slideLayout350.xml"/></Relationships>
</file>

<file path=ppt/slides/_rels/slide8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100.xml"/><Relationship Id="rId5" Type="http://schemas.openxmlformats.org/officeDocument/2006/relationships/image" Target="../media/image55.jpeg"/><Relationship Id="rId4" Type="http://schemas.openxmlformats.org/officeDocument/2006/relationships/image" Target="../media/image33.jpeg"/></Relationships>
</file>

<file path=ppt/slides/_rels/slide8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4.xml"/><Relationship Id="rId1" Type="http://schemas.openxmlformats.org/officeDocument/2006/relationships/slideLayout" Target="../slideLayouts/slideLayout285.xml"/><Relationship Id="rId5" Type="http://schemas.openxmlformats.org/officeDocument/2006/relationships/image" Target="../media/image55.jpeg"/><Relationship Id="rId4"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3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2.jpeg"/><Relationship Id="rId1" Type="http://schemas.openxmlformats.org/officeDocument/2006/relationships/slideLayout" Target="../slideLayouts/slideLayout210.xml"/><Relationship Id="rId4" Type="http://schemas.openxmlformats.org/officeDocument/2006/relationships/image" Target="../media/image55.jpeg"/></Relationships>
</file>

<file path=ppt/slides/_rels/slide9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5.xml"/><Relationship Id="rId1" Type="http://schemas.openxmlformats.org/officeDocument/2006/relationships/slideLayout" Target="../slideLayouts/slideLayout46.xml"/></Relationships>
</file>

<file path=ppt/slides/_rels/slide9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6.xml"/><Relationship Id="rId1" Type="http://schemas.openxmlformats.org/officeDocument/2006/relationships/slideLayout" Target="../slideLayouts/slideLayout46.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2.xml"/><Relationship Id="rId1" Type="http://schemas.openxmlformats.org/officeDocument/2006/relationships/themeOverride" Target="../theme/themeOverride8.xml"/><Relationship Id="rId4" Type="http://schemas.openxmlformats.org/officeDocument/2006/relationships/image" Target="../media/image28.png"/></Relationships>
</file>

<file path=ppt/slides/_rels/slide9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85.jpeg"/><Relationship Id="rId1" Type="http://schemas.openxmlformats.org/officeDocument/2006/relationships/slideLayout" Target="../slideLayouts/slideLayout273.xml"/><Relationship Id="rId4" Type="http://schemas.openxmlformats.org/officeDocument/2006/relationships/image" Target="../media/image55.jpeg"/></Relationships>
</file>

<file path=ppt/slides/_rels/slide9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8.xml"/><Relationship Id="rId1" Type="http://schemas.openxmlformats.org/officeDocument/2006/relationships/slideLayout" Target="../slideLayouts/slideLayout279.xml"/></Relationships>
</file>

<file path=ppt/slides/_rels/slide9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9.xml"/><Relationship Id="rId1" Type="http://schemas.openxmlformats.org/officeDocument/2006/relationships/slideLayout" Target="../slideLayouts/slideLayout279.xml"/></Relationships>
</file>

<file path=ppt/slides/_rels/slide99.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36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4578" name="Picture 2" descr="https://1.bp.blogspot.com/-u6FeM-5t6ds/Viv0IaVqPUI/AAAAAAAABYI/niMwH2_23Bo/s1600/An%2BEmail%2BConfirmation.jpg">
            <a:extLst>
              <a:ext uri="{FF2B5EF4-FFF2-40B4-BE49-F238E27FC236}">
                <a16:creationId xmlns:a16="http://schemas.microsoft.com/office/drawing/2014/main" id="{13818171-B6B2-9340-AEAD-210E2DF860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1484784"/>
            <a:ext cx="8665075" cy="3456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6830" y="1232396"/>
            <a:ext cx="3312368" cy="1080120"/>
          </a:xfrm>
          <a:effectLst/>
        </p:spPr>
        <p:txBody>
          <a:bodyPr/>
          <a:lstStyle/>
          <a:p>
            <a:pPr algn="l">
              <a:defRPr/>
            </a:pPr>
            <a:r>
              <a:rPr lang="en-US" sz="11500" b="1" dirty="0">
                <a:solidFill>
                  <a:schemeClr val="tx2"/>
                </a:solidFill>
                <a:effectLst>
                  <a:glow rad="127000">
                    <a:schemeClr val="bg1"/>
                  </a:glow>
                </a:effectLst>
                <a:latin typeface="Arial" charset="0"/>
                <a:ea typeface="ＭＳ Ｐゴシック" charset="0"/>
                <a:cs typeface="ＭＳ Ｐゴシック" charset="0"/>
              </a:rPr>
              <a:t>Be</a:t>
            </a:r>
          </a:p>
        </p:txBody>
      </p:sp>
      <p:sp>
        <p:nvSpPr>
          <p:cNvPr id="4" name="Rectangle 2">
            <a:extLst>
              <a:ext uri="{FF2B5EF4-FFF2-40B4-BE49-F238E27FC236}">
                <a16:creationId xmlns:a16="http://schemas.microsoft.com/office/drawing/2014/main" id="{30C9878C-F414-8446-875E-3189C9304FF8}"/>
              </a:ext>
            </a:extLst>
          </p:cNvPr>
          <p:cNvSpPr txBox="1">
            <a:spLocks noChangeArrowheads="1"/>
          </p:cNvSpPr>
          <p:nvPr/>
        </p:nvSpPr>
        <p:spPr bwMode="auto">
          <a:xfrm>
            <a:off x="-23813" y="4527622"/>
            <a:ext cx="9144000" cy="11509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defRPr sz="11500" b="1">
                <a:solidFill>
                  <a:schemeClr val="tx2"/>
                </a:solidFill>
                <a:effectLst>
                  <a:glow rad="127000">
                    <a:schemeClr val="bg1"/>
                  </a:glow>
                </a:effectLst>
              </a:defRPr>
            </a:lvl1pPr>
            <a:lvl2pPr algn="ctr">
              <a:defRPr sz="4400">
                <a:solidFill>
                  <a:schemeClr val="bg1"/>
                </a:solidFill>
                <a:ea typeface="ＭＳ Ｐゴシック" pitchFamily="-108" charset="-128"/>
                <a:cs typeface="ＭＳ Ｐゴシック" pitchFamily="-108" charset="-128"/>
              </a:defRPr>
            </a:lvl2pPr>
            <a:lvl3pPr algn="ctr">
              <a:defRPr sz="4400">
                <a:solidFill>
                  <a:schemeClr val="bg1"/>
                </a:solidFill>
                <a:ea typeface="ＭＳ Ｐゴシック" pitchFamily="-108" charset="-128"/>
                <a:cs typeface="ＭＳ Ｐゴシック" pitchFamily="-108" charset="-128"/>
              </a:defRPr>
            </a:lvl3pPr>
            <a:lvl4pPr algn="ctr">
              <a:defRPr sz="4400">
                <a:solidFill>
                  <a:schemeClr val="bg1"/>
                </a:solidFill>
                <a:ea typeface="ＭＳ Ｐゴシック" pitchFamily="-108" charset="-128"/>
                <a:cs typeface="ＭＳ Ｐゴシック" pitchFamily="-108" charset="-128"/>
              </a:defRPr>
            </a:lvl4pPr>
            <a:lvl5pPr algn="ctr">
              <a:defRPr sz="4400">
                <a:solidFill>
                  <a:schemeClr val="bg1"/>
                </a:solidFill>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sz="8800" i="1" dirty="0"/>
              <a:t>Luke</a:t>
            </a:r>
          </a:p>
        </p:txBody>
      </p:sp>
      <p:sp>
        <p:nvSpPr>
          <p:cNvPr id="5" name="Text Box 5">
            <a:extLst>
              <a:ext uri="{FF2B5EF4-FFF2-40B4-BE49-F238E27FC236}">
                <a16:creationId xmlns:a16="http://schemas.microsoft.com/office/drawing/2014/main" id="{AC580F9E-7B6E-A34C-8B60-10ABB26EB107}"/>
              </a:ext>
            </a:extLst>
          </p:cNvPr>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36162416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0" name="Picture 4" descr="Related image">
            <a:extLst>
              <a:ext uri="{FF2B5EF4-FFF2-40B4-BE49-F238E27FC236}">
                <a16:creationId xmlns:a16="http://schemas.microsoft.com/office/drawing/2014/main" id="{B1C43BF6-245F-8A4F-BE7F-FE8A59448A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22"/>
            <a:ext cx="5472426" cy="687962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5076056" y="1359351"/>
            <a:ext cx="4042892" cy="509398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b="1" dirty="0"/>
              <a:t>Early Christians were cannibals</a:t>
            </a:r>
            <a:endParaRPr lang="en-US" sz="5400" b="1" kern="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572000" y="232008"/>
            <a:ext cx="4572000" cy="154080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Millions believed…</a:t>
            </a:r>
          </a:p>
        </p:txBody>
      </p:sp>
    </p:spTree>
    <p:extLst>
      <p:ext uri="{BB962C8B-B14F-4D97-AF65-F5344CB8AC3E}">
        <p14:creationId xmlns:p14="http://schemas.microsoft.com/office/powerpoint/2010/main" val="31733709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209785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We can proclaim a </a:t>
            </a:r>
            <a:r>
              <a:rPr kumimoji="0" lang="en-SG" sz="2800" b="1" i="0" u="none" strike="noStrike" kern="0" cap="none" spc="0" normalizeH="0" baseline="0" noProof="0" dirty="0">
                <a:ln>
                  <a:noFill/>
                </a:ln>
                <a:solidFill>
                  <a:srgbClr val="FFFF00"/>
                </a:solidFill>
                <a:effectLst/>
                <a:uLnTx/>
                <a:uFillTx/>
                <a:latin typeface="Helvetica"/>
                <a:ea typeface="Osaka"/>
                <a:cs typeface="Osaka"/>
              </a:rPr>
              <a:t>risen</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to the world (Luke 24).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
        <p:nvSpPr>
          <p:cNvPr id="13" name="Rectangle 3">
            <a:extLst>
              <a:ext uri="{FF2B5EF4-FFF2-40B4-BE49-F238E27FC236}">
                <a16:creationId xmlns:a16="http://schemas.microsoft.com/office/drawing/2014/main" id="{AAF6CC2E-D1C7-DD40-BF8B-9C66C2B5FBA9}"/>
              </a:ext>
            </a:extLst>
          </p:cNvPr>
          <p:cNvSpPr txBox="1">
            <a:spLocks noChangeArrowheads="1"/>
          </p:cNvSpPr>
          <p:nvPr/>
        </p:nvSpPr>
        <p:spPr bwMode="auto">
          <a:xfrm rot="20719588">
            <a:off x="262808" y="2946903"/>
            <a:ext cx="8214359" cy="2254242"/>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4400" b="1" i="0" u="none" strike="noStrike" kern="0" cap="none" spc="0" normalizeH="0" baseline="0" noProof="0" dirty="0">
                <a:ln>
                  <a:noFill/>
                </a:ln>
                <a:solidFill>
                  <a:srgbClr val="000000"/>
                </a:solidFill>
                <a:effectLst/>
                <a:uLnTx/>
                <a:uFillTx/>
                <a:latin typeface="Helvetica"/>
                <a:ea typeface="Osaka"/>
                <a:cs typeface="Osaka"/>
              </a:rPr>
              <a:t>Jesus is Jewish but also the </a:t>
            </a:r>
            <a:r>
              <a:rPr kumimoji="0" lang="en-SG" sz="4400" b="1" i="0" u="none" strike="noStrike" kern="0" cap="none" spc="0" normalizeH="0" baseline="0" noProof="0" dirty="0">
                <a:ln>
                  <a:noFill/>
                </a:ln>
                <a:solidFill>
                  <a:srgbClr val="FF0000"/>
                </a:solidFill>
                <a:effectLst/>
                <a:uLnTx/>
                <a:uFillTx/>
                <a:latin typeface="Helvetica"/>
                <a:ea typeface="Osaka"/>
                <a:cs typeface="Osaka"/>
              </a:rPr>
              <a:t>Universal</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 (Main Idea).</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33835827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BAD1BE-3457-EB40-A7C8-044850931CE3}"/>
              </a:ext>
            </a:extLst>
          </p:cNvPr>
          <p:cNvPicPr>
            <a:picLocks noChangeAspect="1"/>
          </p:cNvPicPr>
          <p:nvPr/>
        </p:nvPicPr>
        <p:blipFill>
          <a:blip r:embed="rId3"/>
          <a:stretch>
            <a:fillRect/>
          </a:stretch>
        </p:blipFill>
        <p:spPr>
          <a:xfrm>
            <a:off x="0" y="91512"/>
            <a:ext cx="9144000" cy="6674976"/>
          </a:xfrm>
          <a:prstGeom prst="rect">
            <a:avLst/>
          </a:prstGeom>
        </p:spPr>
      </p:pic>
      <p:sp>
        <p:nvSpPr>
          <p:cNvPr id="900098" name="Rectangle 2"/>
          <p:cNvSpPr>
            <a:spLocks noGrp="1" noChangeArrowheads="1"/>
          </p:cNvSpPr>
          <p:nvPr>
            <p:ph type="ctrTitle"/>
          </p:nvPr>
        </p:nvSpPr>
        <p:spPr>
          <a:xfrm>
            <a:off x="0" y="980728"/>
            <a:ext cx="9143999" cy="467692"/>
          </a:xfrm>
          <a:solidFill>
            <a:schemeClr val="bg1"/>
          </a:solidFill>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The Half Life of Facts</a:t>
            </a:r>
          </a:p>
        </p:txBody>
      </p:sp>
      <p:pic>
        <p:nvPicPr>
          <p:cNvPr id="30722" name="Picture 2" descr="Related image">
            <a:extLst>
              <a:ext uri="{FF2B5EF4-FFF2-40B4-BE49-F238E27FC236}">
                <a16:creationId xmlns:a16="http://schemas.microsoft.com/office/drawing/2014/main" id="{E90D0913-E843-6B4F-ABDC-71203CEF79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9508" y="1448420"/>
            <a:ext cx="3596988" cy="54427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025641"/>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medical school, they tell you half of what you are about to learn won’t be true when you graduate — they just don’t know which half.</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“In every field of knowledge, half of what is true today will one day be updated with better information, and it turns out that we actually know when that day will come for many academic pursuits."</a:t>
            </a:r>
            <a:endParaRPr kumimoji="0" 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798151820"/>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“This is what author Sam </a:t>
            </a:r>
            <a:r>
              <a:rPr kumimoji="0" lang="en-SG" sz="3200" b="1" i="0" u="none" strike="noStrike" kern="0" cap="none" spc="0" normalizeH="0" baseline="0" noProof="0" dirty="0" err="1">
                <a:ln>
                  <a:noFill/>
                </a:ln>
                <a:solidFill>
                  <a:srgbClr val="000000"/>
                </a:solidFill>
                <a:effectLst>
                  <a:glow rad="127000">
                    <a:srgbClr val="FFFFFF"/>
                  </a:glow>
                </a:effectLst>
                <a:uLnTx/>
                <a:uFillTx/>
                <a:latin typeface="Arial" charset="0"/>
                <a:ea typeface="ＭＳ Ｐゴシック" charset="0"/>
                <a:cs typeface="ＭＳ Ｐゴシック" charset="0"/>
              </a:rPr>
              <a:t>Arbesman</a:t>
            </a:r>
            <a:r>
              <a:rPr kumimoji="0" lang="en-SG"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calls ‘the half-life of facts.’ The premise is that for every domain, silo, discipline, and school of knowledge, the facts contained within are slowly being overturned, augmented, replaced, and refined — and in medicine, for example, the rate of that overturning is high enough that if you never really complete your education. Medical school, in other words, never ends.”</a:t>
            </a:r>
            <a:endParaRPr kumimoji="0" 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826367279"/>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52324" y="-27384"/>
            <a:ext cx="9232836" cy="980728"/>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kern="1200" dirty="0">
                <a:latin typeface="Arial" charset="0"/>
                <a:ea typeface="ＭＳ Ｐゴシック" charset="-128"/>
              </a:rPr>
              <a:t>The Half Life of Facts</a:t>
            </a:r>
          </a:p>
        </p:txBody>
      </p:sp>
      <p:sp>
        <p:nvSpPr>
          <p:cNvPr id="4" name="Rectangle 2">
            <a:extLst>
              <a:ext uri="{FF2B5EF4-FFF2-40B4-BE49-F238E27FC236}">
                <a16:creationId xmlns:a16="http://schemas.microsoft.com/office/drawing/2014/main" id="{01FA3FD6-8205-6149-BB80-235C88BE1080}"/>
              </a:ext>
            </a:extLst>
          </p:cNvPr>
          <p:cNvSpPr txBox="1">
            <a:spLocks noChangeArrowheads="1"/>
          </p:cNvSpPr>
          <p:nvPr/>
        </p:nvSpPr>
        <p:spPr bwMode="auto">
          <a:xfrm>
            <a:off x="-19684" y="953344"/>
            <a:ext cx="9143999" cy="469351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 For instance, in physics, about half of all research findings will be disconfirmed within 13 years. In psychology, it’s every seven. In other words, if you graduated with a degree in psychology seven years ago, half of the information in all your textbook is now inaccurate.”</a:t>
            </a:r>
            <a:endParaRPr kumimoji="0" lang="en-US" sz="3200" b="1" i="0"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81764977-004D-074D-9082-B3C5762B47B7}"/>
              </a:ext>
            </a:extLst>
          </p:cNvPr>
          <p:cNvSpPr txBox="1">
            <a:spLocks noChangeArrowheads="1"/>
          </p:cNvSpPr>
          <p:nvPr/>
        </p:nvSpPr>
        <p:spPr bwMode="auto">
          <a:xfrm>
            <a:off x="-13856" y="5646860"/>
            <a:ext cx="9194368" cy="1310532"/>
          </a:xfrm>
          <a:prstGeom prst="rect">
            <a:avLst/>
          </a:prstGeom>
          <a:solidFill>
            <a:schemeClr val="tx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David McRaney, “The Half-Life of Facts,” </a:t>
            </a:r>
            <a:r>
              <a:rPr kumimoji="0" lang="en-US" sz="2000" b="0" i="1"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a:t>
            </a:r>
            <a:r>
              <a:rPr kumimoji="0" lang="en-US" sz="2000" b="0" i="1"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27 Aug 2017,  https://</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/2017/08/21/</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the-half-life-of-facts.html?utm_medium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referral&amp;utm_source</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idealmedia&amp;utm_campaign</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a:t>
            </a:r>
            <a:r>
              <a:rPr kumimoji="0" lang="en-US" sz="2000" b="0"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boingboing.net&amp;utm_term</a:t>
            </a:r>
            <a:r>
              <a:rPr kumimoji="0" lang="en-US" sz="2000" b="0"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=68704&amp;utm_content=2143287</a:t>
            </a:r>
            <a:endParaRPr kumimoji="0" lang="en-SG" sz="2000" b="0" i="0" u="none" strike="noStrike" kern="1200" cap="none" spc="0" normalizeH="0" baseline="0" noProof="0" dirty="0">
              <a:ln>
                <a:noFill/>
              </a:ln>
              <a:solidFill>
                <a:srgbClr val="FFFFFF"/>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3802975716"/>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Unchanging Bible</a:t>
            </a:r>
          </a:p>
        </p:txBody>
      </p:sp>
      <p:pic>
        <p:nvPicPr>
          <p:cNvPr id="29698" name="Picture 2" descr="http://www.plainbibleteaching.com/wp-content/uploads/2007/11/bible-text.jpg">
            <a:extLst>
              <a:ext uri="{FF2B5EF4-FFF2-40B4-BE49-F238E27FC236}">
                <a16:creationId xmlns:a16="http://schemas.microsoft.com/office/drawing/2014/main" id="{61EEC259-1FE3-3F46-8B81-47F736825E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18627"/>
            <a:ext cx="9147352" cy="5714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846AAFD-2A73-3041-AB0D-C25F7793E8B2}"/>
              </a:ext>
            </a:extLst>
          </p:cNvPr>
          <p:cNvSpPr txBox="1">
            <a:spLocks noChangeArrowheads="1"/>
          </p:cNvSpPr>
          <p:nvPr/>
        </p:nvSpPr>
        <p:spPr bwMode="auto">
          <a:xfrm rot="20719588">
            <a:off x="60424" y="2370246"/>
            <a:ext cx="9023151" cy="3171489"/>
          </a:xfrm>
          <a:prstGeom prst="rect">
            <a:avLst/>
          </a:prstGeom>
          <a:solidFill>
            <a:schemeClr val="bg1"/>
          </a:solidFill>
          <a:ln w="41275" cmpd="tri">
            <a:solidFill>
              <a:schemeClr val="tx1"/>
            </a:solid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4400" b="1" i="0" u="none" strike="noStrike" kern="0" cap="none" spc="0" normalizeH="0" baseline="0" noProof="0" dirty="0">
                <a:ln>
                  <a:noFill/>
                </a:ln>
                <a:solidFill>
                  <a:srgbClr val="000000"/>
                </a:solidFill>
                <a:effectLst/>
                <a:uLnTx/>
                <a:uFillTx/>
                <a:latin typeface="Helvetica"/>
                <a:ea typeface="Osaka"/>
                <a:cs typeface="Osaka"/>
              </a:rPr>
              <a:t>Jesus is the </a:t>
            </a:r>
            <a:r>
              <a:rPr kumimoji="0" lang="en-SG" sz="4400" b="1" i="0" u="none" strike="noStrike" kern="0" cap="none" spc="0" normalizeH="0" baseline="0" noProof="0" dirty="0">
                <a:ln>
                  <a:noFill/>
                </a:ln>
                <a:solidFill>
                  <a:srgbClr val="FF0000"/>
                </a:solidFill>
                <a:effectLst/>
                <a:uLnTx/>
                <a:uFillTx/>
                <a:latin typeface="Helvetica"/>
                <a:ea typeface="Osaka"/>
                <a:cs typeface="Osaka"/>
              </a:rPr>
              <a:t>Universal</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Saviour—but do you need to </a:t>
            </a:r>
            <a:r>
              <a:rPr kumimoji="0" lang="en-SG" sz="4400" b="1" i="0" u="none" strike="noStrike" kern="0" cap="none" spc="0" normalizeH="0" baseline="0" noProof="0" dirty="0">
                <a:ln>
                  <a:noFill/>
                </a:ln>
                <a:solidFill>
                  <a:srgbClr val="FF0000"/>
                </a:solidFill>
                <a:effectLst/>
                <a:uLnTx/>
                <a:uFillTx/>
                <a:latin typeface="Helvetica"/>
                <a:ea typeface="Osaka"/>
                <a:cs typeface="Osaka"/>
              </a:rPr>
              <a:t>be confirmed</a:t>
            </a:r>
            <a:r>
              <a:rPr kumimoji="0" lang="en-SG" sz="4400" b="1" i="0" u="none" strike="noStrike" kern="0" cap="none" spc="0" normalizeH="0" baseline="0" noProof="0" dirty="0">
                <a:ln>
                  <a:noFill/>
                </a:ln>
                <a:solidFill>
                  <a:srgbClr val="000000"/>
                </a:solidFill>
                <a:effectLst/>
                <a:uLnTx/>
                <a:uFillTx/>
                <a:latin typeface="Helvetica"/>
                <a:ea typeface="Osaka"/>
                <a:cs typeface="Osaka"/>
              </a:rPr>
              <a:t> that he is </a:t>
            </a:r>
            <a:r>
              <a:rPr kumimoji="0" lang="en-SG" sz="4400" b="1" i="0" u="none" strike="noStrike" kern="0" cap="none" spc="0" normalizeH="0" baseline="0" noProof="0" dirty="0">
                <a:ln>
                  <a:noFill/>
                </a:ln>
                <a:solidFill>
                  <a:srgbClr val="FF0000"/>
                </a:solidFill>
                <a:effectLst/>
                <a:uLnTx/>
                <a:uFillTx/>
                <a:latin typeface="Helvetica"/>
                <a:ea typeface="Osaka"/>
                <a:cs typeface="Osaka"/>
              </a:rPr>
              <a:t>your</a:t>
            </a:r>
            <a:r>
              <a:rPr kumimoji="0" lang="en-SG" sz="4400" b="1" i="0" u="none" strike="noStrike" kern="0" cap="none" spc="0" normalizeH="0" baseline="0" noProof="0" dirty="0">
                <a:ln>
                  <a:noFill/>
                </a:ln>
                <a:solidFill>
                  <a:srgbClr val="000000"/>
                </a:solidFill>
                <a:effectLst/>
                <a:uLnTx/>
                <a:uFillTx/>
                <a:latin typeface="Helvetica"/>
                <a:ea typeface="Osaka"/>
                <a:cs typeface="Osaka"/>
              </a:rPr>
              <a:t> Saviour?</a:t>
            </a:r>
            <a:endParaRPr kumimoji="0" lang="en-US" sz="4400" b="1" i="0" u="none" strike="noStrike" kern="0" cap="none" spc="0" normalizeH="0" baseline="0" noProof="0" dirty="0">
              <a:ln>
                <a:noFill/>
              </a:ln>
              <a:solidFill>
                <a:srgbClr val="000000"/>
              </a:solidFill>
              <a:effectLst/>
              <a:uLnTx/>
              <a:uFillTx/>
              <a:latin typeface="Helvetica"/>
              <a:ea typeface="Osaka"/>
              <a:cs typeface="Osaka"/>
            </a:endParaRPr>
          </a:p>
        </p:txBody>
      </p:sp>
    </p:spTree>
    <p:extLst>
      <p:ext uri="{BB962C8B-B14F-4D97-AF65-F5344CB8AC3E}">
        <p14:creationId xmlns:p14="http://schemas.microsoft.com/office/powerpoint/2010/main" val="39257231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Unchanging Bible</a:t>
            </a:r>
          </a:p>
        </p:txBody>
      </p:sp>
      <p:sp>
        <p:nvSpPr>
          <p:cNvPr id="3" name="Rectangle 2">
            <a:extLst>
              <a:ext uri="{FF2B5EF4-FFF2-40B4-BE49-F238E27FC236}">
                <a16:creationId xmlns:a16="http://schemas.microsoft.com/office/drawing/2014/main" id="{57C8160C-FB43-FD40-883C-8745BD220399}"/>
              </a:ext>
            </a:extLst>
          </p:cNvPr>
          <p:cNvSpPr txBox="1">
            <a:spLocks noChangeArrowheads="1"/>
          </p:cNvSpPr>
          <p:nvPr/>
        </p:nvSpPr>
        <p:spPr bwMode="auto">
          <a:xfrm>
            <a:off x="13855" y="908720"/>
            <a:ext cx="9144000" cy="521852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grass withers and the flowers fall, but the word of our God endures forever” (Isaiah 40:8).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___________</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“For I tell you truly, until heaven and earth pass away, not a single jot, not a stroke of a pen, will disappear from the Law until everything is accomplished” (Matthew 5:18). </a:t>
            </a:r>
            <a:endParaRPr kumimoji="0" lang="en-US" sz="9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504472400"/>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75470529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310963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282627"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82628"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82629"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endParaRPr lang="en-US"/>
          </a:p>
        </p:txBody>
      </p:sp>
      <p:sp>
        <p:nvSpPr>
          <p:cNvPr id="282630" name="Text Box 20"/>
          <p:cNvSpPr txBox="1">
            <a:spLocks noChangeArrowheads="1"/>
          </p:cNvSpPr>
          <p:nvPr/>
        </p:nvSpPr>
        <p:spPr bwMode="auto">
          <a:xfrm>
            <a:off x="8296278"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82631"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82632"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2633" name="Text Box 9"/>
          <p:cNvSpPr txBox="1">
            <a:spLocks noChangeArrowheads="1"/>
          </p:cNvSpPr>
          <p:nvPr/>
        </p:nvSpPr>
        <p:spPr bwMode="auto">
          <a:xfrm>
            <a:off x="3743325"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82636"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alpha val="43137"/>
                    </a:srgbClr>
                  </a:outerShdw>
                </a:effectLst>
                <a:latin typeface="Arial" charset="0"/>
                <a:cs typeface="Times New Roman" charset="0"/>
              </a:rPr>
              <a:t>NT Overview (Chronological)</a:t>
            </a: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32" name="Text Box 19"/>
          <p:cNvSpPr txBox="1">
            <a:spLocks noChangeArrowheads="1"/>
          </p:cNvSpPr>
          <p:nvPr/>
        </p:nvSpPr>
        <p:spPr bwMode="auto">
          <a:xfrm>
            <a:off x="990606" y="3635176"/>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282670" name="Text Box 20"/>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Chronological</a:t>
            </a:r>
            <a:endParaRPr lang="en-US" sz="1600" b="1">
              <a:solidFill>
                <a:srgbClr val="FFFFFF"/>
              </a:solidFill>
              <a:latin typeface="Arial Narrow" charset="0"/>
              <a:cs typeface="Times New Roman" charset="0"/>
            </a:endParaRPr>
          </a:p>
        </p:txBody>
      </p:sp>
      <p:sp>
        <p:nvSpPr>
          <p:cNvPr id="282671"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82672" name="Text Box 17"/>
          <p:cNvSpPr txBox="1">
            <a:spLocks noChangeArrowheads="1"/>
          </p:cNvSpPr>
          <p:nvPr/>
        </p:nvSpPr>
        <p:spPr bwMode="auto">
          <a:xfrm>
            <a:off x="-1905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282674"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82675"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82676"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82677" name="TextBox 27"/>
          <p:cNvSpPr txBox="1">
            <a:spLocks noChangeArrowheads="1"/>
          </p:cNvSpPr>
          <p:nvPr/>
        </p:nvSpPr>
        <p:spPr bwMode="auto">
          <a:xfrm>
            <a:off x="7953375"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38</a:t>
            </a:r>
            <a:br>
              <a:rPr lang="en-US" b="1">
                <a:solidFill>
                  <a:srgbClr val="FFFFFF"/>
                </a:solidFill>
                <a:latin typeface="Arial" charset="0"/>
                <a:cs typeface="Arial" charset="0"/>
              </a:rPr>
            </a:br>
            <a:r>
              <a:rPr lang="en-US" b="1">
                <a:solidFill>
                  <a:srgbClr val="FFFFFF"/>
                </a:solidFill>
                <a:latin typeface="Arial" charset="0"/>
                <a:cs typeface="Arial" charset="0"/>
              </a:rPr>
              <a:t>124</a:t>
            </a:r>
            <a:br>
              <a:rPr lang="en-US" b="1">
                <a:solidFill>
                  <a:srgbClr val="FFFFFF"/>
                </a:solidFill>
                <a:latin typeface="Arial" charset="0"/>
                <a:cs typeface="Arial" charset="0"/>
              </a:rPr>
            </a:br>
            <a:r>
              <a:rPr lang="en-US" b="1">
                <a:solidFill>
                  <a:srgbClr val="FFFFFF"/>
                </a:solidFill>
                <a:latin typeface="Arial" charset="0"/>
                <a:cs typeface="Arial" charset="0"/>
              </a:rPr>
              <a:t>39-41</a:t>
            </a:r>
          </a:p>
        </p:txBody>
      </p:sp>
      <p:grpSp>
        <p:nvGrpSpPr>
          <p:cNvPr id="54" name="Group 7">
            <a:extLst>
              <a:ext uri="{FF2B5EF4-FFF2-40B4-BE49-F238E27FC236}">
                <a16:creationId xmlns:a16="http://schemas.microsoft.com/office/drawing/2014/main" id="{F78BCEC4-05F0-6E4B-8752-35DD05347082}"/>
              </a:ext>
            </a:extLst>
          </p:cNvPr>
          <p:cNvGrpSpPr>
            <a:grpSpLocks/>
          </p:cNvGrpSpPr>
          <p:nvPr/>
        </p:nvGrpSpPr>
        <p:grpSpPr bwMode="auto">
          <a:xfrm>
            <a:off x="838200" y="4038600"/>
            <a:ext cx="3886200" cy="1452563"/>
            <a:chOff x="144" y="2736"/>
            <a:chExt cx="2544" cy="1104"/>
          </a:xfrm>
        </p:grpSpPr>
        <p:sp>
          <p:nvSpPr>
            <p:cNvPr id="55" name="Rectangle 8">
              <a:extLst>
                <a:ext uri="{FF2B5EF4-FFF2-40B4-BE49-F238E27FC236}">
                  <a16:creationId xmlns:a16="http://schemas.microsoft.com/office/drawing/2014/main" id="{633AFCE5-83A2-F442-878C-1FB88111ABBE}"/>
                </a:ext>
              </a:extLst>
            </p:cNvPr>
            <p:cNvSpPr>
              <a:spLocks noChangeArrowheads="1"/>
            </p:cNvSpPr>
            <p:nvPr/>
          </p:nvSpPr>
          <p:spPr bwMode="auto">
            <a:xfrm>
              <a:off x="144" y="2736"/>
              <a:ext cx="2544" cy="1104"/>
            </a:xfrm>
            <a:prstGeom prst="rect">
              <a:avLst/>
            </a:prstGeom>
            <a:noFill/>
            <a:ln w="57150">
              <a:solidFill>
                <a:srgbClr val="FFFFFF"/>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Times New Roman" charset="0"/>
              </a:endParaRPr>
            </a:p>
          </p:txBody>
        </p:sp>
        <p:sp>
          <p:nvSpPr>
            <p:cNvPr id="56" name="Text Box 9">
              <a:extLst>
                <a:ext uri="{FF2B5EF4-FFF2-40B4-BE49-F238E27FC236}">
                  <a16:creationId xmlns:a16="http://schemas.microsoft.com/office/drawing/2014/main" id="{603B8B80-7545-D34C-825F-322F473712B7}"/>
                </a:ext>
              </a:extLst>
            </p:cNvPr>
            <p:cNvSpPr txBox="1">
              <a:spLocks noChangeArrowheads="1"/>
            </p:cNvSpPr>
            <p:nvPr/>
          </p:nvSpPr>
          <p:spPr bwMode="auto">
            <a:xfrm>
              <a:off x="593" y="3456"/>
              <a:ext cx="1494" cy="3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Times New Roman" charset="0"/>
                </a:rPr>
                <a:t>Missionary</a:t>
              </a:r>
            </a:p>
          </p:txBody>
        </p:sp>
      </p:grpSp>
    </p:spTree>
    <p:extLst>
      <p:ext uri="{BB962C8B-B14F-4D97-AF65-F5344CB8AC3E}">
        <p14:creationId xmlns:p14="http://schemas.microsoft.com/office/powerpoint/2010/main" val="14251189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nodeType="clickEffect">
                                  <p:stCondLst>
                                    <p:cond delay="0"/>
                                  </p:stCondLst>
                                  <p:childTnLst>
                                    <p:set>
                                      <p:cBhvr>
                                        <p:cTn id="38" dur="1" fill="hold">
                                          <p:stCondLst>
                                            <p:cond delay="0"/>
                                          </p:stCondLst>
                                        </p:cTn>
                                        <p:tgtEl>
                                          <p:spTgt spid="54"/>
                                        </p:tgtEl>
                                        <p:attrNameLst>
                                          <p:attrName>style.visibility</p:attrName>
                                        </p:attrNameLst>
                                      </p:cBhvr>
                                      <p:to>
                                        <p:strVal val="visible"/>
                                      </p:to>
                                    </p:set>
                                    <p:animEffect transition="in" filter="dissolve">
                                      <p:cBhvr>
                                        <p:cTn id="39"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32" grpId="0" animBg="1"/>
      <p:bldP spid="3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810" name="Rectangle 2"/>
          <p:cNvSpPr>
            <a:spLocks noGrp="1" noChangeArrowheads="1"/>
          </p:cNvSpPr>
          <p:nvPr>
            <p:ph type="ctrTitle"/>
          </p:nvPr>
        </p:nvSpPr>
        <p:spPr>
          <a:xfrm>
            <a:off x="685800" y="2286000"/>
            <a:ext cx="7772400" cy="1143000"/>
          </a:xfrm>
        </p:spPr>
        <p:txBody>
          <a:bodyPr/>
          <a:lstStyle/>
          <a:p>
            <a:pPr eaLnBrk="1" hangingPunct="1"/>
            <a:r>
              <a:rPr lang="en-US">
                <a:ea typeface="ＭＳ Ｐゴシック" charset="-128"/>
                <a:cs typeface="ＭＳ Ｐゴシック" charset="-128"/>
              </a:rPr>
              <a:t>Romans 15:14-19</a:t>
            </a:r>
          </a:p>
        </p:txBody>
      </p:sp>
      <p:pic>
        <p:nvPicPr>
          <p:cNvPr id="1015811" name="Picture 1" descr="man-praying-on-one-knee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527800"/>
          </a:xfrm>
          <a:prstGeom prst="rect">
            <a:avLst/>
          </a:prstGeom>
          <a:noFill/>
          <a:ln w="9525">
            <a:noFill/>
            <a:miter lim="800000"/>
            <a:headEnd/>
            <a:tailEnd/>
          </a:ln>
        </p:spPr>
      </p:pic>
      <p:sp>
        <p:nvSpPr>
          <p:cNvPr id="1015812" name="TextBox 4"/>
          <p:cNvSpPr txBox="1">
            <a:spLocks noChangeArrowheads="1"/>
          </p:cNvSpPr>
          <p:nvPr/>
        </p:nvSpPr>
        <p:spPr bwMode="auto">
          <a:xfrm>
            <a:off x="35496" y="-8229"/>
            <a:ext cx="9032304" cy="2862322"/>
          </a:xfrm>
          <a:prstGeom prst="rect">
            <a:avLst/>
          </a:prstGeom>
          <a:noFill/>
          <a:ln w="9525">
            <a:noFill/>
            <a:miter lim="800000"/>
            <a:headEnd/>
            <a:tailEnd/>
          </a:ln>
        </p:spPr>
        <p:txBody>
          <a:bodyPr wrap="square">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noProof="0" dirty="0">
                <a:ln>
                  <a:noFill/>
                </a:ln>
                <a:solidFill>
                  <a:srgbClr val="FFFFFF"/>
                </a:solidFill>
                <a:effectLst>
                  <a:glow rad="139700">
                    <a:srgbClr val="000000"/>
                  </a:glow>
                </a:effectLst>
                <a:uLnTx/>
                <a:uFillTx/>
                <a:latin typeface="Arial" charset="0"/>
                <a:ea typeface="Arial" charset="0"/>
                <a:cs typeface="Arial" charset="0"/>
              </a:rPr>
              <a:t>Paul </a:t>
            </a:r>
            <a:r>
              <a:rPr kumimoji="0" lang="en-US" sz="3600" b="1" i="0" u="none" strike="noStrike" kern="1200" cap="none" spc="0" normalizeH="0" noProof="0" dirty="0" err="1">
                <a:ln>
                  <a:noFill/>
                </a:ln>
                <a:solidFill>
                  <a:srgbClr val="FFFFFF"/>
                </a:solidFill>
                <a:effectLst>
                  <a:glow rad="139700">
                    <a:srgbClr val="000000"/>
                  </a:glow>
                </a:effectLst>
                <a:uLnTx/>
                <a:uFillTx/>
                <a:latin typeface="Arial" charset="0"/>
                <a:ea typeface="Arial" charset="0"/>
                <a:cs typeface="Arial" charset="0"/>
              </a:rPr>
              <a:t>wrot</a:t>
            </a:r>
            <a:r>
              <a:rPr lang="en-US" sz="3600" b="1" dirty="0">
                <a:solidFill>
                  <a:srgbClr val="FFFFFF"/>
                </a:solidFill>
                <a:effectLst>
                  <a:glow rad="139700">
                    <a:srgbClr val="000000"/>
                  </a:glow>
                </a:effectLst>
                <a:ea typeface="Arial" charset="0"/>
                <a:cs typeface="Arial" charset="0"/>
              </a:rPr>
              <a:t>e the Romans…</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sz="3600" b="1" dirty="0">
              <a:solidFill>
                <a:srgbClr val="FFFFFF"/>
              </a:solidFill>
              <a:effectLst>
                <a:glow rad="139700">
                  <a:srgbClr val="000000"/>
                </a:glow>
              </a:effectLst>
              <a:ea typeface="Arial"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3600" b="1" i="0" u="none" strike="noStrike" kern="1200" cap="none" spc="0" normalizeH="0" noProof="0" dirty="0">
                <a:ln>
                  <a:noFill/>
                </a:ln>
                <a:solidFill>
                  <a:srgbClr val="FFFFFF"/>
                </a:solidFill>
                <a:effectLst>
                  <a:glow rad="139700">
                    <a:srgbClr val="000000"/>
                  </a:glow>
                </a:effectLst>
                <a:uLnTx/>
                <a:uFillTx/>
                <a:latin typeface="Arial" charset="0"/>
                <a:ea typeface="Arial" charset="0"/>
                <a:cs typeface="Arial" charset="0"/>
              </a:rPr>
              <a:t>“I have fully presented the Good News of Christ from </a:t>
            </a:r>
            <a:r>
              <a:rPr kumimoji="0" lang="en-US" altLang="ja-JP" sz="3600" b="1" i="0" u="none" strike="noStrike" kern="1200" cap="none" spc="0" normalizeH="0" noProof="0" dirty="0">
                <a:ln>
                  <a:noFill/>
                </a:ln>
                <a:solidFill>
                  <a:srgbClr val="FFFF00"/>
                </a:solidFill>
                <a:effectLst>
                  <a:glow rad="139700">
                    <a:srgbClr val="000000"/>
                  </a:glow>
                </a:effectLst>
                <a:uLnTx/>
                <a:uFillTx/>
                <a:latin typeface="Arial" charset="0"/>
                <a:ea typeface="Arial" charset="0"/>
                <a:cs typeface="Arial" charset="0"/>
              </a:rPr>
              <a:t>Jerusalem all the way to Illyricum</a:t>
            </a:r>
            <a:r>
              <a:rPr kumimoji="0" lang="en-US" altLang="ja-JP" sz="3600" b="1" i="0" u="none" strike="noStrike" kern="1200" cap="none" spc="0" normalizeH="0" noProof="0" dirty="0">
                <a:ln>
                  <a:noFill/>
                </a:ln>
                <a:solidFill>
                  <a:schemeClr val="bg1"/>
                </a:solidFill>
                <a:effectLst>
                  <a:glow rad="139700">
                    <a:srgbClr val="000000"/>
                  </a:glow>
                </a:effectLst>
                <a:uLnTx/>
                <a:uFillTx/>
                <a:latin typeface="Arial" charset="0"/>
                <a:ea typeface="Arial" charset="0"/>
                <a:cs typeface="Arial" charset="0"/>
              </a:rPr>
              <a:t>”</a:t>
            </a:r>
            <a:r>
              <a:rPr kumimoji="0" lang="en-US" altLang="ja-JP" sz="3600" b="1" i="0" u="none" strike="noStrike" kern="1200" cap="none" spc="0" normalizeH="0" noProof="0" dirty="0">
                <a:ln>
                  <a:noFill/>
                </a:ln>
                <a:solidFill>
                  <a:srgbClr val="FFFF00"/>
                </a:solidFill>
                <a:effectLst>
                  <a:glow rad="139700">
                    <a:srgbClr val="000000"/>
                  </a:glow>
                </a:effectLst>
                <a:uLnTx/>
                <a:uFillTx/>
                <a:latin typeface="Arial" charset="0"/>
                <a:ea typeface="Arial" charset="0"/>
                <a:cs typeface="Arial" charset="0"/>
              </a:rPr>
              <a:t> </a:t>
            </a:r>
            <a:r>
              <a:rPr kumimoji="0" lang="en-US" altLang="ja-JP" sz="3600" b="1" i="1" u="none" strike="noStrike" kern="1200" cap="none" spc="0" normalizeH="0" noProof="0" dirty="0">
                <a:ln>
                  <a:noFill/>
                </a:ln>
                <a:solidFill>
                  <a:srgbClr val="FFFFFF"/>
                </a:solidFill>
                <a:effectLst>
                  <a:glow rad="139700">
                    <a:srgbClr val="000000"/>
                  </a:glow>
                </a:effectLst>
                <a:uLnTx/>
                <a:uFillTx/>
                <a:latin typeface="Arial" charset="0"/>
                <a:ea typeface="Arial" charset="0"/>
                <a:cs typeface="Arial" charset="0"/>
              </a:rPr>
              <a:t>(Romans 15:19).</a:t>
            </a:r>
            <a:endParaRPr kumimoji="0" lang="en-US" sz="3600" b="1" i="0" u="none" strike="noStrike" kern="1200" cap="none" spc="0" normalizeH="0" noProof="0" dirty="0">
              <a:ln>
                <a:noFill/>
              </a:ln>
              <a:solidFill>
                <a:srgbClr val="FFFFFF"/>
              </a:solidFill>
              <a:effectLst>
                <a:glow rad="139700">
                  <a:srgbClr val="000000"/>
                </a:glow>
              </a:effectLst>
              <a:uLnTx/>
              <a:uFillTx/>
              <a:latin typeface="Arial" charset="0"/>
              <a:ea typeface="Arial" charset="0"/>
              <a:cs typeface="Arial" charset="0"/>
            </a:endParaRPr>
          </a:p>
        </p:txBody>
      </p:sp>
    </p:spTree>
    <p:extLst>
      <p:ext uri="{BB962C8B-B14F-4D97-AF65-F5344CB8AC3E}">
        <p14:creationId xmlns:p14="http://schemas.microsoft.com/office/powerpoint/2010/main" val="66940947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8" name="Picture 4" descr="Roman Empi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w="9525">
            <a:noFill/>
            <a:miter lim="800000"/>
            <a:headEnd/>
            <a:tailEnd/>
          </a:ln>
        </p:spPr>
      </p:pic>
      <p:sp>
        <p:nvSpPr>
          <p:cNvPr id="450562" name="Rectangle 2"/>
          <p:cNvSpPr>
            <a:spLocks noGrp="1" noChangeArrowheads="1"/>
          </p:cNvSpPr>
          <p:nvPr>
            <p:ph type="title"/>
          </p:nvPr>
        </p:nvSpPr>
        <p:spPr>
          <a:xfrm>
            <a:off x="0" y="0"/>
            <a:ext cx="9144000" cy="1143000"/>
          </a:xfrm>
          <a:solidFill>
            <a:srgbClr val="000099"/>
          </a:solidFill>
        </p:spPr>
        <p:txBody>
          <a:bodyPr/>
          <a:lstStyle/>
          <a:p>
            <a:pPr eaLnBrk="1" hangingPunct="1">
              <a:defRPr/>
            </a:pPr>
            <a:r>
              <a:rPr lang="en-US" b="1" dirty="0">
                <a:latin typeface="Arial"/>
                <a:ea typeface="ＭＳ Ｐゴシック" charset="-128"/>
                <a:cs typeface="Arial"/>
              </a:rPr>
              <a:t>Paul</a:t>
            </a:r>
            <a:r>
              <a:rPr lang="fr-FR" altLang="ja-JP" b="1" dirty="0">
                <a:latin typeface="Arial"/>
                <a:ea typeface="ＭＳ Ｐゴシック" charset="-128"/>
                <a:cs typeface="Arial"/>
              </a:rPr>
              <a:t>'</a:t>
            </a:r>
            <a:r>
              <a:rPr lang="en-US" b="1" dirty="0">
                <a:latin typeface="Arial"/>
                <a:ea typeface="ＭＳ Ｐゴシック" charset="-128"/>
                <a:cs typeface="Arial"/>
              </a:rPr>
              <a:t>s Ministry Westwards</a:t>
            </a:r>
          </a:p>
        </p:txBody>
      </p:sp>
      <p:sp>
        <p:nvSpPr>
          <p:cNvPr id="450565" name="Text Box 5"/>
          <p:cNvSpPr txBox="1">
            <a:spLocks noChangeArrowheads="1"/>
          </p:cNvSpPr>
          <p:nvPr/>
        </p:nvSpPr>
        <p:spPr bwMode="auto">
          <a:xfrm>
            <a:off x="6858341" y="4724400"/>
            <a:ext cx="1707469"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Jerusalem</a:t>
            </a:r>
          </a:p>
        </p:txBody>
      </p:sp>
      <p:sp>
        <p:nvSpPr>
          <p:cNvPr id="450566" name="Text Box 6"/>
          <p:cNvSpPr txBox="1">
            <a:spLocks noChangeArrowheads="1"/>
          </p:cNvSpPr>
          <p:nvPr/>
        </p:nvSpPr>
        <p:spPr bwMode="auto">
          <a:xfrm>
            <a:off x="5008807" y="3124200"/>
            <a:ext cx="1450487" cy="461665"/>
          </a:xfrm>
          <a:prstGeom prst="rect">
            <a:avLst/>
          </a:prstGeom>
          <a:solidFill>
            <a:srgbClr val="000099"/>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Illyricum</a:t>
            </a:r>
          </a:p>
        </p:txBody>
      </p:sp>
      <p:sp>
        <p:nvSpPr>
          <p:cNvPr id="1017862" name="Text Box 7"/>
          <p:cNvSpPr txBox="1">
            <a:spLocks noChangeArrowheads="1"/>
          </p:cNvSpPr>
          <p:nvPr/>
        </p:nvSpPr>
        <p:spPr bwMode="auto">
          <a:xfrm>
            <a:off x="3229791" y="3276600"/>
            <a:ext cx="1039768" cy="461665"/>
          </a:xfrm>
          <a:prstGeom prst="rect">
            <a:avLst/>
          </a:prstGeom>
          <a:solidFill>
            <a:srgbClr val="990033"/>
          </a:solidFill>
          <a:ln w="12700" cap="sq">
            <a:noFill/>
            <a:miter lim="800000"/>
            <a:headEnd type="none" w="sm" len="sm"/>
            <a:tailEnd type="none" w="sm" len="sm"/>
          </a:ln>
        </p:spPr>
        <p:txBody>
          <a:bodyPr wrap="none">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a:ea typeface="ＭＳ Ｐゴシック" charset="-128"/>
                <a:cs typeface="Arial"/>
              </a:rPr>
              <a:t>Rome</a:t>
            </a:r>
          </a:p>
        </p:txBody>
      </p:sp>
    </p:spTree>
    <p:extLst>
      <p:ext uri="{BB962C8B-B14F-4D97-AF65-F5344CB8AC3E}">
        <p14:creationId xmlns:p14="http://schemas.microsoft.com/office/powerpoint/2010/main" val="12329436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5"/>
                                        </p:tgtEl>
                                        <p:attrNameLst>
                                          <p:attrName>style.visibility</p:attrName>
                                        </p:attrNameLst>
                                      </p:cBhvr>
                                      <p:to>
                                        <p:strVal val="visible"/>
                                      </p:to>
                                    </p:set>
                                    <p:animEffect transition="in" filter="fade">
                                      <p:cBhvr>
                                        <p:cTn id="7" dur="500"/>
                                        <p:tgtEl>
                                          <p:spTgt spid="450565"/>
                                        </p:tgtEl>
                                      </p:cBhvr>
                                    </p:animEffect>
                                  </p:childTnLst>
                                </p:cTn>
                              </p:par>
                            </p:childTnLst>
                          </p:cTn>
                        </p:par>
                        <p:par>
                          <p:cTn id="8" fill="hold" nodeType="after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50566"/>
                                        </p:tgtEl>
                                        <p:attrNameLst>
                                          <p:attrName>style.visibility</p:attrName>
                                        </p:attrNameLst>
                                      </p:cBhvr>
                                      <p:to>
                                        <p:strVal val="visible"/>
                                      </p:to>
                                    </p:set>
                                    <p:animEffect transition="in" filter="fade">
                                      <p:cBhvr>
                                        <p:cTn id="11" dur="500"/>
                                        <p:tgtEl>
                                          <p:spTgt spid="450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5" grpId="0" animBg="1" autoUpdateAnimBg="0"/>
      <p:bldP spid="450566" grpId="0" animBg="1"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0"/>
            <a:ext cx="9144000" cy="2348880"/>
          </a:xfrm>
        </p:spPr>
        <p:txBody>
          <a:bodyPr/>
          <a:lstStyle/>
          <a:p>
            <a:r>
              <a:rPr lang="en-US" sz="6000" b="1"/>
              <a:t>“Christianity is a Western Religion”</a:t>
            </a:r>
          </a:p>
        </p:txBody>
      </p:sp>
      <p:pic>
        <p:nvPicPr>
          <p:cNvPr id="4" name="Picture 3"/>
          <p:cNvPicPr>
            <a:picLocks noChangeAspect="1"/>
          </p:cNvPicPr>
          <p:nvPr/>
        </p:nvPicPr>
        <p:blipFill>
          <a:blip r:embed="rId3"/>
          <a:stretch>
            <a:fillRect/>
          </a:stretch>
        </p:blipFill>
        <p:spPr>
          <a:xfrm>
            <a:off x="-15358" y="2305712"/>
            <a:ext cx="9159358" cy="4579679"/>
          </a:xfrm>
          <a:prstGeom prst="rect">
            <a:avLst/>
          </a:prstGeom>
        </p:spPr>
      </p:pic>
      <p:sp>
        <p:nvSpPr>
          <p:cNvPr id="5" name="Title 1"/>
          <p:cNvSpPr txBox="1">
            <a:spLocks/>
          </p:cNvSpPr>
          <p:nvPr/>
        </p:nvSpPr>
        <p:spPr bwMode="auto">
          <a:xfrm>
            <a:off x="-27269" y="6021288"/>
            <a:ext cx="9144000" cy="8367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2pPr>
            <a:lvl3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3pPr>
            <a:lvl4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4pPr>
            <a:lvl5pPr algn="l" rtl="0" eaLnBrk="0" fontAlgn="base" hangingPunct="0">
              <a:spcBef>
                <a:spcPct val="0"/>
              </a:spcBef>
              <a:spcAft>
                <a:spcPct val="0"/>
              </a:spcAft>
              <a:defRPr kumimoji="1" sz="4000">
                <a:solidFill>
                  <a:schemeClr val="tx2"/>
                </a:solidFill>
                <a:latin typeface="Helvetica" pitchFamily="-110" charset="0"/>
                <a:ea typeface="Osaka" pitchFamily="-110" charset="-128"/>
                <a:cs typeface="Osaka" pitchFamily="-110" charset="-128"/>
              </a:defRPr>
            </a:lvl5pPr>
            <a:lvl6pPr marL="4572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6pPr>
            <a:lvl7pPr marL="9144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7pPr>
            <a:lvl8pPr marL="13716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8pPr>
            <a:lvl9pPr marL="1828800" algn="l" rtl="0" fontAlgn="base">
              <a:spcBef>
                <a:spcPct val="0"/>
              </a:spcBef>
              <a:spcAft>
                <a:spcPct val="0"/>
              </a:spcAft>
              <a:defRPr kumimoji="1" sz="4000">
                <a:solidFill>
                  <a:schemeClr val="tx2"/>
                </a:solidFill>
                <a:latin typeface="Helvetica" pitchFamily="-110" charset="0"/>
                <a:ea typeface="Osaka" pitchFamily="-110" charset="-128"/>
                <a:cs typeface="Osaka" pitchFamily="-110" charset="-128"/>
              </a:defRPr>
            </a:lvl9pPr>
          </a:lstStyle>
          <a:p>
            <a:r>
              <a:rPr lang="en-US" sz="5400" b="1" i="1">
                <a:effectLst>
                  <a:glow rad="228600">
                    <a:schemeClr val="bg1"/>
                  </a:glow>
                </a:effectLst>
              </a:rPr>
              <a:t>Is that true?</a:t>
            </a:r>
          </a:p>
        </p:txBody>
      </p:sp>
    </p:spTree>
    <p:extLst>
      <p:ext uri="{BB962C8B-B14F-4D97-AF65-F5344CB8AC3E}">
        <p14:creationId xmlns:p14="http://schemas.microsoft.com/office/powerpoint/2010/main" val="456688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93890" name="Title 1"/>
          <p:cNvSpPr>
            <a:spLocks noGrp="1"/>
          </p:cNvSpPr>
          <p:nvPr>
            <p:ph type="title"/>
          </p:nvPr>
        </p:nvSpPr>
        <p:spPr>
          <a:xfrm>
            <a:off x="-36513" y="58738"/>
            <a:ext cx="9145588" cy="1930400"/>
          </a:xfrm>
        </p:spPr>
        <p:txBody>
          <a:bodyPr/>
          <a:lstStyle/>
          <a:p>
            <a:r>
              <a:rPr lang="en-US" sz="3600" b="1" u="sng" dirty="0">
                <a:solidFill>
                  <a:srgbClr val="FFFFFF"/>
                </a:solidFill>
                <a:latin typeface="Arial" charset="0"/>
                <a:ea typeface="ＭＳ Ｐゴシック" charset="0"/>
              </a:rPr>
              <a:t>The Question of Luke</a:t>
            </a:r>
            <a:r>
              <a:rPr lang="fr-FR" sz="3600" b="1" u="sng" dirty="0">
                <a:solidFill>
                  <a:srgbClr val="FFFFFF"/>
                </a:solidFill>
                <a:latin typeface="Arial" charset="0"/>
                <a:ea typeface="ＭＳ Ｐゴシック" charset="0"/>
              </a:rPr>
              <a:t>'</a:t>
            </a:r>
            <a:r>
              <a:rPr lang="en-US" sz="3600" b="1" u="sng" dirty="0">
                <a:solidFill>
                  <a:srgbClr val="FFFFFF"/>
                </a:solidFill>
                <a:latin typeface="Arial" charset="0"/>
                <a:ea typeface="ＭＳ Ｐゴシック" charset="0"/>
              </a:rPr>
              <a:t>s Readers: </a:t>
            </a:r>
            <a:br>
              <a:rPr lang="en-US" sz="3600" b="1" dirty="0">
                <a:solidFill>
                  <a:srgbClr val="FFFFFF"/>
                </a:solidFill>
                <a:latin typeface="Arial" charset="0"/>
                <a:ea typeface="ＭＳ Ｐゴシック" charset="0"/>
              </a:rPr>
            </a:br>
            <a:r>
              <a:rPr lang="en-US" sz="3600" b="1" dirty="0">
                <a:solidFill>
                  <a:srgbClr val="FFFFFF"/>
                </a:solidFill>
                <a:latin typeface="Arial" charset="0"/>
                <a:ea typeface="ＭＳ Ｐゴシック" charset="0"/>
              </a:rPr>
              <a:t>Can this easterner (Jesus) be the Savior of a westerner like me (a Gentile)?</a:t>
            </a:r>
          </a:p>
        </p:txBody>
      </p:sp>
      <p:sp>
        <p:nvSpPr>
          <p:cNvPr id="4" name="Title 1"/>
          <p:cNvSpPr txBox="1">
            <a:spLocks/>
          </p:cNvSpPr>
          <p:nvPr/>
        </p:nvSpPr>
        <p:spPr bwMode="auto">
          <a:xfrm>
            <a:off x="250825" y="2565400"/>
            <a:ext cx="5329238" cy="25923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dirty="0">
                <a:solidFill>
                  <a:srgbClr val="FFFFFF"/>
                </a:solidFill>
                <a:cs typeface="Arial" charset="0"/>
              </a:rPr>
              <a:t>Why do people think Christianity is a </a:t>
            </a:r>
            <a:r>
              <a:rPr lang="en-US" sz="3600" b="1" i="1" dirty="0">
                <a:solidFill>
                  <a:srgbClr val="FFFFFF"/>
                </a:solidFill>
                <a:cs typeface="Arial" charset="0"/>
              </a:rPr>
              <a:t>western</a:t>
            </a:r>
            <a:r>
              <a:rPr lang="en-US" sz="3600" b="1" dirty="0">
                <a:solidFill>
                  <a:srgbClr val="FFFFFF"/>
                </a:solidFill>
                <a:cs typeface="Arial" charset="0"/>
              </a:rPr>
              <a:t> religion?</a:t>
            </a:r>
          </a:p>
        </p:txBody>
      </p:sp>
      <p:pic>
        <p:nvPicPr>
          <p:cNvPr id="6"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24525" y="2005020"/>
            <a:ext cx="3168650" cy="48529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itle 1"/>
          <p:cNvSpPr txBox="1">
            <a:spLocks/>
          </p:cNvSpPr>
          <p:nvPr/>
        </p:nvSpPr>
        <p:spPr bwMode="auto">
          <a:xfrm>
            <a:off x="1598613" y="5445125"/>
            <a:ext cx="7581900" cy="1252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600" b="1">
                <a:solidFill>
                  <a:srgbClr val="FFFFFF"/>
                </a:solidFill>
                <a:cs typeface="Arial" charset="0"/>
              </a:rPr>
              <a:t>Jesus was </a:t>
            </a:r>
            <a:r>
              <a:rPr lang="en-US" sz="3600" b="1" i="1" u="sng">
                <a:solidFill>
                  <a:srgbClr val="FFFFFF"/>
                </a:solidFill>
                <a:cs typeface="Arial" charset="0"/>
              </a:rPr>
              <a:t>not</a:t>
            </a:r>
            <a:r>
              <a:rPr lang="en-US" sz="3600" b="1">
                <a:solidFill>
                  <a:srgbClr val="FFFFFF"/>
                </a:solidFill>
                <a:cs typeface="Arial" charset="0"/>
              </a:rPr>
              <a:t> an </a:t>
            </a:r>
            <a:r>
              <a:rPr lang="en-US" sz="4800" b="1">
                <a:solidFill>
                  <a:srgbClr val="FF0000"/>
                </a:solidFill>
                <a:cs typeface="Arial" charset="0"/>
              </a:rPr>
              <a:t>A</a:t>
            </a:r>
            <a:r>
              <a:rPr lang="en-US" sz="4800" b="1">
                <a:solidFill>
                  <a:srgbClr val="222268"/>
                </a:solidFill>
                <a:cs typeface="Arial" charset="0"/>
              </a:rPr>
              <a:t>m</a:t>
            </a:r>
            <a:r>
              <a:rPr lang="en-US" sz="4800" b="1">
                <a:solidFill>
                  <a:srgbClr val="FF0000"/>
                </a:solidFill>
                <a:cs typeface="Arial" charset="0"/>
              </a:rPr>
              <a:t>e</a:t>
            </a:r>
            <a:r>
              <a:rPr lang="en-US" sz="4800" b="1">
                <a:solidFill>
                  <a:srgbClr val="222268"/>
                </a:solidFill>
                <a:cs typeface="Arial" charset="0"/>
              </a:rPr>
              <a:t>r</a:t>
            </a:r>
            <a:r>
              <a:rPr lang="en-US" sz="4800" b="1">
                <a:solidFill>
                  <a:srgbClr val="FF0000"/>
                </a:solidFill>
                <a:cs typeface="Arial" charset="0"/>
              </a:rPr>
              <a:t>i</a:t>
            </a:r>
            <a:r>
              <a:rPr lang="en-US" sz="4800" b="1">
                <a:solidFill>
                  <a:srgbClr val="222268"/>
                </a:solidFill>
                <a:cs typeface="Arial" charset="0"/>
              </a:rPr>
              <a:t>c</a:t>
            </a:r>
            <a:r>
              <a:rPr lang="en-US" sz="4800" b="1">
                <a:solidFill>
                  <a:srgbClr val="FF0000"/>
                </a:solidFill>
                <a:cs typeface="Arial" charset="0"/>
              </a:rPr>
              <a:t>a</a:t>
            </a:r>
            <a:r>
              <a:rPr lang="en-US" sz="4800" b="1">
                <a:solidFill>
                  <a:srgbClr val="222268"/>
                </a:solidFill>
                <a:cs typeface="Arial" charset="0"/>
              </a:rPr>
              <a:t>n</a:t>
            </a:r>
            <a:r>
              <a:rPr lang="en-US" sz="4800" b="1">
                <a:solidFill>
                  <a:srgbClr val="FF0000"/>
                </a:solidFill>
                <a:cs typeface="Arial" charset="0"/>
              </a:rPr>
              <a:t>!</a:t>
            </a:r>
          </a:p>
        </p:txBody>
      </p:sp>
      <p:sp>
        <p:nvSpPr>
          <p:cNvPr id="7" name="&quot;No&quot; Symbol 6"/>
          <p:cNvSpPr>
            <a:spLocks noChangeAspect="1"/>
          </p:cNvSpPr>
          <p:nvPr/>
        </p:nvSpPr>
        <p:spPr bwMode="auto">
          <a:xfrm>
            <a:off x="6732595" y="3213100"/>
            <a:ext cx="1584325" cy="1584325"/>
          </a:xfrm>
          <a:prstGeom prst="noSmoking">
            <a:avLst/>
          </a:prstGeom>
          <a:solidFill>
            <a:srgbClr val="FF0000"/>
          </a:solidFill>
          <a:ln w="9525" cap="flat" cmpd="sng" algn="ctr">
            <a:solidFill>
              <a:schemeClr val="tx1"/>
            </a:solidFill>
            <a:prstDash val="solid"/>
            <a:round/>
            <a:headEnd type="none" w="med" len="med"/>
            <a:tailEnd type="none" w="med" len="med"/>
          </a:ln>
          <a:effectLst/>
        </p:spPr>
        <p:txBody>
          <a:bodyPr lIns="91408" tIns="45704" rIns="91408" bIns="45704"/>
          <a:lstStyle/>
          <a:p>
            <a:pPr>
              <a:defRPr/>
            </a:pPr>
            <a:endParaRPr lang="en-US">
              <a:solidFill>
                <a:srgbClr val="000000"/>
              </a:solidFill>
              <a:latin typeface="Arial" pitchFamily="-112" charset="0"/>
              <a:ea typeface="ＭＳ Ｐゴシック" pitchFamily="-112" charset="-128"/>
              <a:cs typeface="ＭＳ Ｐゴシック" pitchFamily="-112"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par>
                                <p:cTn id="8" presetID="5" presetClass="entr" presetSubtype="10" fill="hold" nodeType="withEffect">
                                  <p:stCondLst>
                                    <p:cond delay="200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3000"/>
                                        <p:tgtEl>
                                          <p:spTgt spid="6"/>
                                        </p:tgtEl>
                                      </p:cBhvr>
                                    </p:animEffect>
                                  </p:childTnLst>
                                </p:cTn>
                              </p:par>
                            </p:childTnLst>
                          </p:cTn>
                        </p:par>
                        <p:par>
                          <p:cTn id="11" fill="hold" nodeType="afterGroup">
                            <p:stCondLst>
                              <p:cond delay="5000"/>
                            </p:stCondLst>
                            <p:childTnLst>
                              <p:par>
                                <p:cTn id="12" presetID="5" presetClass="entr" presetSubtype="1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checkerboard(across)">
                                      <p:cBhvr>
                                        <p:cTn id="14" dur="3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38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0"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408" tIns="45704" rIns="91408" bIns="45704" anchor="ctr"/>
          <a:lstStyle/>
          <a:p>
            <a:pPr eaLnBrk="1" hangingPunct="1"/>
            <a:endParaRPr lang="en-US">
              <a:solidFill>
                <a:srgbClr val="000000"/>
              </a:solidFill>
              <a:cs typeface="Times New Roman" charset="0"/>
            </a:endParaRPr>
          </a:p>
        </p:txBody>
      </p:sp>
      <p:sp>
        <p:nvSpPr>
          <p:cNvPr id="40966" name="Text Box 6"/>
          <p:cNvSpPr txBox="1">
            <a:spLocks noChangeArrowheads="1"/>
          </p:cNvSpPr>
          <p:nvPr/>
        </p:nvSpPr>
        <p:spPr bwMode="auto">
          <a:xfrm>
            <a:off x="76200" y="1143007"/>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704" rIns="0" bIns="45704">
            <a:spAutoFit/>
          </a:bodyPr>
          <a:lstStyle/>
          <a:p>
            <a:pPr algn="ctr" eaLnBrk="1" hangingPunct="1">
              <a:spcBef>
                <a:spcPct val="50000"/>
              </a:spcBef>
              <a:defRPr/>
            </a:pPr>
            <a:r>
              <a:rPr lang="en-US" sz="2000" b="1" dirty="0">
                <a:solidFill>
                  <a:srgbClr val="000000"/>
                </a:solidFill>
                <a:ea typeface="Times New Roman" charset="0"/>
                <a:cs typeface="Times New Roman" charset="0"/>
              </a:rPr>
              <a:t>"To the remotest part of the earth" (Acts 1:8)</a:t>
            </a:r>
          </a:p>
          <a:p>
            <a:pPr eaLnBrk="1" hangingPunct="1">
              <a:defRPr/>
            </a:pPr>
            <a:r>
              <a:rPr lang="en-US" sz="1600" b="1" dirty="0">
                <a:solidFill>
                  <a:srgbClr val="000000"/>
                </a:solidFill>
                <a:ea typeface="Times New Roman" charset="0"/>
                <a:cs typeface="Times New Roman" charset="0"/>
              </a:rPr>
              <a:t>Acts </a:t>
            </a:r>
            <a:r>
              <a:rPr lang="en-US" sz="2000" b="1" dirty="0">
                <a:solidFill>
                  <a:srgbClr val="000000"/>
                </a:solidFill>
                <a:ea typeface="Times New Roman" charset="0"/>
                <a:cs typeface="Times New Roman" charset="0"/>
              </a:rPr>
              <a:t>9  13       14    15  16          18           21     27     28</a:t>
            </a:r>
          </a:p>
        </p:txBody>
      </p:sp>
      <p:sp>
        <p:nvSpPr>
          <p:cNvPr id="290819" name="Text Box 16"/>
          <p:cNvSpPr txBox="1">
            <a:spLocks noChangeArrowheads="1"/>
          </p:cNvSpPr>
          <p:nvPr/>
        </p:nvSpPr>
        <p:spPr bwMode="auto">
          <a:xfrm>
            <a:off x="1828801" y="2338388"/>
            <a:ext cx="838200"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290820" name="Text Box 17"/>
          <p:cNvSpPr txBox="1">
            <a:spLocks noChangeArrowheads="1"/>
          </p:cNvSpPr>
          <p:nvPr/>
        </p:nvSpPr>
        <p:spPr bwMode="auto">
          <a:xfrm>
            <a:off x="4724401" y="2133600"/>
            <a:ext cx="685800" cy="738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290821"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408" tIns="45704" rIns="91408" bIns="45704"/>
          <a:lstStyle/>
          <a:p>
            <a:endParaRPr lang="en-US">
              <a:solidFill>
                <a:srgbClr val="000000"/>
              </a:solidFill>
            </a:endParaRPr>
          </a:p>
        </p:txBody>
      </p:sp>
      <p:sp>
        <p:nvSpPr>
          <p:cNvPr id="290822" name="Text Box 20"/>
          <p:cNvSpPr txBox="1">
            <a:spLocks noChangeArrowheads="1"/>
          </p:cNvSpPr>
          <p:nvPr/>
        </p:nvSpPr>
        <p:spPr bwMode="auto">
          <a:xfrm>
            <a:off x="8296276" y="2324101"/>
            <a:ext cx="847725" cy="800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290823"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290824" name="Text Box 7"/>
          <p:cNvSpPr txBox="1">
            <a:spLocks noChangeArrowheads="1"/>
          </p:cNvSpPr>
          <p:nvPr/>
        </p:nvSpPr>
        <p:spPr bwMode="auto">
          <a:xfrm>
            <a:off x="914401" y="201959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90825" name="Text Box 9"/>
          <p:cNvSpPr txBox="1">
            <a:spLocks noChangeArrowheads="1"/>
          </p:cNvSpPr>
          <p:nvPr/>
        </p:nvSpPr>
        <p:spPr bwMode="auto">
          <a:xfrm>
            <a:off x="3743326"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1" y="1996510"/>
            <a:ext cx="990600" cy="1338828"/>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290828"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38</a:t>
            </a:r>
            <a:br>
              <a:rPr lang="en-US" sz="2000" b="1">
                <a:solidFill>
                  <a:srgbClr val="FFFFFF"/>
                </a:solidFill>
                <a:cs typeface="Arial" charset="0"/>
              </a:rPr>
            </a:br>
            <a:r>
              <a:rPr lang="en-US" sz="2000" b="1">
                <a:solidFill>
                  <a:srgbClr val="FFFFFF"/>
                </a:solidFill>
                <a:cs typeface="Arial" charset="0"/>
              </a:rPr>
              <a:t>124</a:t>
            </a:r>
            <a:br>
              <a:rPr lang="en-US" sz="2000" b="1">
                <a:solidFill>
                  <a:srgbClr val="FFFFFF"/>
                </a:solidFill>
                <a:cs typeface="Arial" charset="0"/>
              </a:rPr>
            </a:br>
            <a:r>
              <a:rPr lang="en-US" sz="2000" b="1">
                <a:solidFill>
                  <a:srgbClr val="FFFFFF"/>
                </a:solidFill>
                <a:cs typeface="Arial" charset="0"/>
              </a:rPr>
              <a:t>39-41</a:t>
            </a:r>
          </a:p>
        </p:txBody>
      </p:sp>
      <p:sp>
        <p:nvSpPr>
          <p:cNvPr id="290829" name="Text Box 9"/>
          <p:cNvSpPr txBox="1">
            <a:spLocks noChangeArrowheads="1"/>
          </p:cNvSpPr>
          <p:nvPr/>
        </p:nvSpPr>
        <p:spPr bwMode="auto">
          <a:xfrm>
            <a:off x="6324600" y="1996510"/>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06382"/>
            <a:ext cx="7772400" cy="708025"/>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4000" b="1" dirty="0">
                <a:solidFill>
                  <a:srgbClr val="FFFFFF"/>
                </a:solidFill>
                <a:effectLst>
                  <a:outerShdw blurRad="38100" dist="38100" dir="2700000" algn="tl">
                    <a:srgbClr val="000000"/>
                  </a:outerShdw>
                </a:effectLst>
                <a:cs typeface="Times New Roman" charset="0"/>
              </a:rPr>
              <a:t>NT Overview (History)</a:t>
            </a:r>
          </a:p>
        </p:txBody>
      </p:sp>
      <p:sp>
        <p:nvSpPr>
          <p:cNvPr id="32" name="Text Box 19"/>
          <p:cNvSpPr txBox="1">
            <a:spLocks noChangeArrowheads="1"/>
          </p:cNvSpPr>
          <p:nvPr/>
        </p:nvSpPr>
        <p:spPr bwMode="auto">
          <a:xfrm>
            <a:off x="9906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33" name="Text Box 22"/>
          <p:cNvSpPr txBox="1">
            <a:spLocks noChangeArrowheads="1"/>
          </p:cNvSpPr>
          <p:nvPr/>
        </p:nvSpPr>
        <p:spPr bwMode="auto">
          <a:xfrm>
            <a:off x="4572000" y="3657601"/>
            <a:ext cx="792163"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50" name="Text Box 19"/>
          <p:cNvSpPr txBox="1">
            <a:spLocks noChangeArrowheads="1"/>
          </p:cNvSpPr>
          <p:nvPr/>
        </p:nvSpPr>
        <p:spPr bwMode="auto">
          <a:xfrm>
            <a:off x="152401" y="5486401"/>
            <a:ext cx="1800225" cy="373706"/>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704" rIns="0" bIns="45704">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290836"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Gospels &amp; Acts</a:t>
            </a:r>
            <a:endParaRPr lang="en-US" sz="1600" b="1">
              <a:solidFill>
                <a:srgbClr val="FFFFFF"/>
              </a:solidFill>
              <a:latin typeface="Arial Narrow" charset="0"/>
              <a:cs typeface="Times New Roman" charset="0"/>
            </a:endParaRPr>
          </a:p>
        </p:txBody>
      </p:sp>
      <p:sp>
        <p:nvSpPr>
          <p:cNvPr id="290837" name="Text Box 7"/>
          <p:cNvSpPr txBox="1">
            <a:spLocks noChangeArrowheads="1"/>
          </p:cNvSpPr>
          <p:nvPr/>
        </p:nvSpPr>
        <p:spPr bwMode="auto">
          <a:xfrm>
            <a:off x="2667000" y="198784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290838"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2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704"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rgbClr val="FFFFFF"/>
                </a:solidFill>
                <a:latin typeface="Arial Narrow" charset="0"/>
                <a:cs typeface="Times New Roman" charset="0"/>
              </a:rPr>
              <a:t>Rome</a:t>
            </a:r>
            <a:endParaRPr lang="en-US" sz="1000" b="1" dirty="0">
              <a:solidFill>
                <a:srgbClr val="FFFFFF"/>
              </a:solidFill>
              <a:latin typeface="Arial Narrow" charset="0"/>
              <a:cs typeface="Times New Roman" charset="0"/>
            </a:endParaRPr>
          </a:p>
        </p:txBody>
      </p:sp>
      <p:sp>
        <p:nvSpPr>
          <p:cNvPr id="290840" name="Text Box 20"/>
          <p:cNvSpPr txBox="1">
            <a:spLocks noChangeArrowheads="1"/>
          </p:cNvSpPr>
          <p:nvPr/>
        </p:nvSpPr>
        <p:spPr bwMode="auto">
          <a:xfrm>
            <a:off x="3352800" y="590708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290841"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04" bIns="0"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290842" name="Text Box 20"/>
          <p:cNvSpPr txBox="1">
            <a:spLocks noChangeArrowheads="1"/>
          </p:cNvSpPr>
          <p:nvPr/>
        </p:nvSpPr>
        <p:spPr bwMode="auto">
          <a:xfrm>
            <a:off x="3352800" y="6370638"/>
            <a:ext cx="1600200" cy="28137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
        <p:nvSpPr>
          <p:cNvPr id="26" name="Text Box 3"/>
          <p:cNvSpPr txBox="1">
            <a:spLocks noChangeArrowheads="1"/>
          </p:cNvSpPr>
          <p:nvPr/>
        </p:nvSpPr>
        <p:spPr bwMode="auto">
          <a:xfrm>
            <a:off x="-23267" y="4919560"/>
            <a:ext cx="9251950" cy="1938960"/>
          </a:xfrm>
          <a:prstGeom prst="rect">
            <a:avLst/>
          </a:prstGeom>
          <a:solidFill>
            <a:schemeClr val="bg1"/>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b="1" u="sng" dirty="0">
                <a:solidFill>
                  <a:srgbClr val="000000"/>
                </a:solidFill>
                <a:cs typeface="Arial" charset="0"/>
              </a:rPr>
              <a:t>Date</a:t>
            </a:r>
            <a:endParaRPr lang="en-US" altLang="zh-CN" b="1" dirty="0">
              <a:solidFill>
                <a:srgbClr val="000000"/>
              </a:solidFill>
              <a:cs typeface="Arial" charset="0"/>
            </a:endParaRPr>
          </a:p>
          <a:p>
            <a:pPr algn="ctr" eaLnBrk="1" hangingPunct="1"/>
            <a:r>
              <a:rPr lang="en-US" altLang="zh-CN" b="1" dirty="0">
                <a:solidFill>
                  <a:srgbClr val="000000"/>
                </a:solidFill>
                <a:cs typeface="Arial" charset="0"/>
              </a:rPr>
              <a:t>The Book of Acts ends with Paul</a:t>
            </a:r>
            <a:r>
              <a:rPr lang="fr-FR" altLang="zh-CN" b="1" dirty="0">
                <a:solidFill>
                  <a:srgbClr val="000000"/>
                </a:solidFill>
                <a:cs typeface="Arial" charset="0"/>
              </a:rPr>
              <a:t>'</a:t>
            </a:r>
            <a:r>
              <a:rPr lang="en-US" altLang="zh-CN" b="1" dirty="0">
                <a:solidFill>
                  <a:srgbClr val="000000"/>
                </a:solidFill>
                <a:cs typeface="Arial" charset="0"/>
              </a:rPr>
              <a:t>s two year imprisonment, </a:t>
            </a:r>
          </a:p>
          <a:p>
            <a:pPr algn="ctr" eaLnBrk="1" hangingPunct="1"/>
            <a:r>
              <a:rPr lang="en-US" altLang="zh-CN" b="1" dirty="0">
                <a:solidFill>
                  <a:srgbClr val="000000"/>
                </a:solidFill>
                <a:cs typeface="Arial" charset="0"/>
              </a:rPr>
              <a:t>ending in AD 62, and Luke was written before Acts.  The best estimate is probably that Luke wrote his account during Paul</a:t>
            </a:r>
            <a:r>
              <a:rPr lang="fr-FR" altLang="zh-CN" b="1" dirty="0">
                <a:solidFill>
                  <a:srgbClr val="000000"/>
                </a:solidFill>
                <a:cs typeface="Arial" charset="0"/>
              </a:rPr>
              <a:t>'</a:t>
            </a:r>
            <a:r>
              <a:rPr lang="en-US" altLang="zh-CN" b="1" dirty="0">
                <a:solidFill>
                  <a:srgbClr val="000000"/>
                </a:solidFill>
                <a:cs typeface="Arial" charset="0"/>
              </a:rPr>
              <a:t>s two-year imprisonment at Caesarea (Jun 57-Aug 59).</a:t>
            </a:r>
            <a:endParaRPr lang="en-US" b="1" dirty="0">
              <a:solidFill>
                <a:srgbClr val="000000"/>
              </a:solidFill>
              <a:cs typeface="Arial" charset="0"/>
            </a:endParaRPr>
          </a:p>
        </p:txBody>
      </p:sp>
      <p:sp>
        <p:nvSpPr>
          <p:cNvPr id="2" name="TextBox 1">
            <a:extLst>
              <a:ext uri="{FF2B5EF4-FFF2-40B4-BE49-F238E27FC236}">
                <a16:creationId xmlns:a16="http://schemas.microsoft.com/office/drawing/2014/main" id="{73ED0B0C-7A83-FD44-8008-BC8DF6655497}"/>
              </a:ext>
            </a:extLst>
          </p:cNvPr>
          <p:cNvSpPr txBox="1"/>
          <p:nvPr/>
        </p:nvSpPr>
        <p:spPr>
          <a:xfrm>
            <a:off x="2895600" y="-526473"/>
            <a:ext cx="184731" cy="461665"/>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78604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ntr" presetSubtype="16"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box(in)">
                                      <p:cBhvr>
                                        <p:cTn id="1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26"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7" name="Rectangle 3"/>
          <p:cNvSpPr>
            <a:spLocks noChangeArrowheads="1"/>
          </p:cNvSpPr>
          <p:nvPr/>
        </p:nvSpPr>
        <p:spPr bwMode="auto">
          <a:xfrm>
            <a:off x="-107949" y="-26988"/>
            <a:ext cx="9432925" cy="6884988"/>
          </a:xfrm>
          <a:prstGeom prst="rect">
            <a:avLst/>
          </a:prstGeom>
          <a:solidFill>
            <a:schemeClr val="bg2"/>
          </a:solidFill>
          <a:ln w="9525">
            <a:solidFill>
              <a:schemeClr val="tx1"/>
            </a:solidFill>
            <a:round/>
            <a:headEnd/>
            <a:tailEnd/>
          </a:ln>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5218" name="Title 1"/>
          <p:cNvSpPr>
            <a:spLocks noGrp="1"/>
          </p:cNvSpPr>
          <p:nvPr>
            <p:ph type="title"/>
          </p:nvPr>
        </p:nvSpPr>
        <p:spPr>
          <a:xfrm>
            <a:off x="3995738" y="260351"/>
            <a:ext cx="5148262" cy="2171700"/>
          </a:xfrm>
        </p:spPr>
        <p:txBody>
          <a:bodyPr/>
          <a:lstStyle/>
          <a:p>
            <a:r>
              <a:rPr lang="en-US" dirty="0">
                <a:latin typeface="Arial" charset="0"/>
              </a:rPr>
              <a:t>Greeks idealized the "Perfect Man"</a:t>
            </a:r>
          </a:p>
        </p:txBody>
      </p:sp>
      <p:pic>
        <p:nvPicPr>
          <p:cNvPr id="265219"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7943" y="-20637"/>
            <a:ext cx="4194175"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65220"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48038" y="2997200"/>
            <a:ext cx="5842000" cy="3505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2470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en-US" dirty="0">
                <a:cs typeface="+mj-cs"/>
              </a:rPr>
              <a:t>Men </a:t>
            </a:r>
            <a:r>
              <a:rPr lang="en-US" dirty="0" err="1">
                <a:cs typeface="+mj-cs"/>
              </a:rPr>
              <a:t>aren</a:t>
            </a:r>
            <a:r>
              <a:rPr lang="fr-FR" altLang="ja-JP" dirty="0">
                <a:cs typeface="+mj-cs"/>
              </a:rPr>
              <a:t>'</a:t>
            </a:r>
            <a:r>
              <a:rPr lang="en-US" dirty="0">
                <a:cs typeface="+mj-cs"/>
              </a:rPr>
              <a:t>t perfect either</a:t>
            </a:r>
          </a:p>
        </p:txBody>
      </p:sp>
      <p:pic>
        <p:nvPicPr>
          <p:cNvPr id="17412"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3279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pic>
      <p:sp>
        <p:nvSpPr>
          <p:cNvPr id="2" name="Rectangle 1"/>
          <p:cNvSpPr/>
          <p:nvPr/>
        </p:nvSpPr>
        <p:spPr bwMode="auto">
          <a:xfrm>
            <a:off x="7" y="0"/>
            <a:ext cx="5364163" cy="2420938"/>
          </a:xfrm>
          <a:prstGeom prst="rect">
            <a:avLst/>
          </a:prstGeom>
          <a:solidFill>
            <a:srgbClr val="FFFFFF"/>
          </a:solidFill>
          <a:ln>
            <a:noFill/>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9" name="Rectangle 8"/>
          <p:cNvSpPr/>
          <p:nvPr/>
        </p:nvSpPr>
        <p:spPr bwMode="auto">
          <a:xfrm>
            <a:off x="34925" y="1628775"/>
            <a:ext cx="3443288" cy="2420938"/>
          </a:xfrm>
          <a:prstGeom prst="rect">
            <a:avLst/>
          </a:prstGeom>
          <a:solidFill>
            <a:srgbClr val="FFFFFF"/>
          </a:solidFill>
          <a:ln>
            <a:noFill/>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0" name="Rectangle 9"/>
          <p:cNvSpPr/>
          <p:nvPr/>
        </p:nvSpPr>
        <p:spPr bwMode="auto">
          <a:xfrm>
            <a:off x="34925" y="2636838"/>
            <a:ext cx="2413000" cy="2420937"/>
          </a:xfrm>
          <a:prstGeom prst="rect">
            <a:avLst/>
          </a:prstGeom>
          <a:solidFill>
            <a:srgbClr val="FFFFFF"/>
          </a:solidFill>
          <a:ln>
            <a:noFill/>
          </a:ln>
          <a:effectLst/>
        </p:spPr>
        <p:txBody>
          <a:bodyPr wrap="none" lIns="91408" tIns="45704" rIns="91408" bIns="45704"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7413" name="Text Box 5"/>
          <p:cNvSpPr txBox="1">
            <a:spLocks noChangeArrowheads="1"/>
          </p:cNvSpPr>
          <p:nvPr/>
        </p:nvSpPr>
        <p:spPr bwMode="auto">
          <a:xfrm>
            <a:off x="215907" y="692150"/>
            <a:ext cx="5508625" cy="1447800"/>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8800" b="1" i="0" u="none" strike="noStrike" kern="1200" cap="none" spc="0" normalizeH="0" baseline="0" noProof="0" dirty="0">
                <a:ln>
                  <a:noFill/>
                </a:ln>
                <a:solidFill>
                  <a:srgbClr val="00273B"/>
                </a:solidFill>
                <a:effectLst/>
                <a:uLnTx/>
                <a:uFillTx/>
                <a:latin typeface="Arial" charset="0"/>
                <a:ea typeface="SimSun" charset="0"/>
                <a:cs typeface="SimSun" charset="0"/>
              </a:rPr>
              <a:t>Waiting…</a:t>
            </a:r>
            <a:endParaRPr kumimoji="0" lang="zh-CN" altLang="en-US" sz="88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
        <p:nvSpPr>
          <p:cNvPr id="11" name="Text Box 5"/>
          <p:cNvSpPr txBox="1">
            <a:spLocks noChangeArrowheads="1"/>
          </p:cNvSpPr>
          <p:nvPr/>
        </p:nvSpPr>
        <p:spPr bwMode="auto">
          <a:xfrm>
            <a:off x="215900" y="1989140"/>
            <a:ext cx="3581400" cy="3138487"/>
          </a:xfrm>
          <a:prstGeom prst="rect">
            <a:avLst/>
          </a:prstGeom>
          <a:noFill/>
          <a:ln>
            <a:noFill/>
          </a:ln>
          <a:effectLst/>
          <a:extLst>
            <a:ext uri="{909E8E84-426E-40dd-AFC4-6F175D3DCCD1}">
              <a14:hiddenFill xmlns="" xmlns:a14="http://schemas.microsoft.com/office/drawing/2010/main">
                <a:solidFill>
                  <a:schemeClr val="bg2"/>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lIns="91408" tIns="45704" rIns="91408" bIns="45704">
            <a:spAutoFit/>
          </a:body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zh-CN" sz="6600" b="1" i="0" u="none" strike="noStrike" kern="1200" cap="none" spc="0" normalizeH="0" baseline="0" noProof="0" dirty="0">
                <a:ln>
                  <a:noFill/>
                </a:ln>
                <a:solidFill>
                  <a:srgbClr val="00273B"/>
                </a:solidFill>
                <a:effectLst/>
                <a:uLnTx/>
                <a:uFillTx/>
                <a:latin typeface="Arial" charset="0"/>
                <a:ea typeface="SimSun" charset="0"/>
                <a:cs typeface="SimSun" charset="0"/>
              </a:rPr>
              <a:t>for the perfect man.</a:t>
            </a:r>
            <a:endParaRPr kumimoji="0" lang="zh-CN" altLang="en-US" sz="6600" b="1" i="0" u="none" strike="noStrike" kern="1200" cap="none" spc="0" normalizeH="0" baseline="0" noProof="0" dirty="0">
              <a:ln>
                <a:noFill/>
              </a:ln>
              <a:solidFill>
                <a:srgbClr val="00273B"/>
              </a:solidFill>
              <a:effectLst/>
              <a:uLnTx/>
              <a:uFillTx/>
              <a:latin typeface="Arial" charset="0"/>
              <a:ea typeface="SimSun" charset="0"/>
              <a:cs typeface="SimSun" charset="0"/>
            </a:endParaRPr>
          </a:p>
        </p:txBody>
      </p:sp>
    </p:spTree>
    <p:extLst>
      <p:ext uri="{BB962C8B-B14F-4D97-AF65-F5344CB8AC3E}">
        <p14:creationId xmlns:p14="http://schemas.microsoft.com/office/powerpoint/2010/main" val="2887638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829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6988"/>
            <a:ext cx="9240838" cy="68849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8291" name="Rectangle 5"/>
          <p:cNvSpPr>
            <a:spLocks noChangeArrowheads="1"/>
          </p:cNvSpPr>
          <p:nvPr/>
        </p:nvSpPr>
        <p:spPr bwMode="auto">
          <a:xfrm>
            <a:off x="5029200" y="0"/>
            <a:ext cx="2514600" cy="8382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8292" name="Rectangle 6"/>
          <p:cNvSpPr>
            <a:spLocks noChangeArrowheads="1"/>
          </p:cNvSpPr>
          <p:nvPr/>
        </p:nvSpPr>
        <p:spPr bwMode="auto">
          <a:xfrm>
            <a:off x="228600" y="4495800"/>
            <a:ext cx="2286000" cy="8382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8293" name="Rectangle 7"/>
          <p:cNvSpPr>
            <a:spLocks noChangeArrowheads="1"/>
          </p:cNvSpPr>
          <p:nvPr/>
        </p:nvSpPr>
        <p:spPr bwMode="auto">
          <a:xfrm>
            <a:off x="0" y="4953000"/>
            <a:ext cx="4495800" cy="1905000"/>
          </a:xfrm>
          <a:prstGeom prst="rect">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endParaRPr>
          </a:p>
        </p:txBody>
      </p:sp>
      <p:sp>
        <p:nvSpPr>
          <p:cNvPr id="268294" name="WordArt 3"/>
          <p:cNvSpPr>
            <a:spLocks noChangeArrowheads="1" noChangeShapeType="1" noTextEdit="1"/>
          </p:cNvSpPr>
          <p:nvPr/>
        </p:nvSpPr>
        <p:spPr bwMode="auto">
          <a:xfrm>
            <a:off x="304801" y="4114800"/>
            <a:ext cx="3810000" cy="2743200"/>
          </a:xfrm>
          <a:prstGeom prst="rect">
            <a:avLst/>
          </a:prstGeom>
        </p:spPr>
        <p:txBody>
          <a:bodyPr wrap="none" lIns="91408" tIns="45704" rIns="91408" bIns="45704" fromWordArt="1">
            <a:prstTxWarp prst="textDoubleWave1">
              <a:avLst>
                <a:gd name="adj1" fmla="val 6500"/>
                <a:gd name="adj2" fmla="val 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cap="sq">
                  <a:solidFill>
                    <a:srgbClr val="000099"/>
                  </a:solidFill>
                  <a:round/>
                  <a:headEnd type="none" w="sm" len="sm"/>
                  <a:tailEnd type="none" w="sm" len="sm"/>
                </a:ln>
                <a:solidFill>
                  <a:srgbClr val="33CCFF"/>
                </a:solidFill>
                <a:effectLst>
                  <a:outerShdw blurRad="63500" dist="125724" dir="18900000" algn="ctr" rotWithShape="0">
                    <a:srgbClr val="000099">
                      <a:alpha val="74997"/>
                    </a:srgbClr>
                  </a:outerShdw>
                </a:effectLst>
                <a:uLnTx/>
                <a:uFillTx/>
                <a:latin typeface="Impact"/>
                <a:ea typeface="Impact"/>
                <a:cs typeface="Impact"/>
              </a:rPr>
              <a:t>Luke</a:t>
            </a:r>
          </a:p>
        </p:txBody>
      </p:sp>
      <p:sp>
        <p:nvSpPr>
          <p:cNvPr id="268295" name="Rectangle 4"/>
          <p:cNvSpPr>
            <a:spLocks noGrp="1" noChangeArrowheads="1"/>
          </p:cNvSpPr>
          <p:nvPr>
            <p:ph type="title"/>
          </p:nvPr>
        </p:nvSpPr>
        <p:spPr>
          <a:xfrm>
            <a:off x="3779838" y="476250"/>
            <a:ext cx="5076825" cy="1143000"/>
          </a:xfrm>
        </p:spPr>
        <p:txBody>
          <a:bodyPr/>
          <a:lstStyle/>
          <a:p>
            <a:pPr algn="r" eaLnBrk="1" hangingPunct="1"/>
            <a:r>
              <a:rPr lang="en-US" b="1">
                <a:solidFill>
                  <a:srgbClr val="000000"/>
                </a:solidFill>
                <a:latin typeface="Arial" charset="0"/>
              </a:rPr>
              <a:t>The perfect man is Jesus!</a:t>
            </a:r>
            <a:endParaRPr lang="en-US" b="1">
              <a:latin typeface="Arial" charset="0"/>
            </a:endParaRPr>
          </a:p>
        </p:txBody>
      </p:sp>
      <p:sp>
        <p:nvSpPr>
          <p:cNvPr id="268296" name="TextBox 1"/>
          <p:cNvSpPr txBox="1">
            <a:spLocks noChangeArrowheads="1"/>
          </p:cNvSpPr>
          <p:nvPr/>
        </p:nvSpPr>
        <p:spPr bwMode="auto">
          <a:xfrm rot="-837101">
            <a:off x="-3719513" y="838207"/>
            <a:ext cx="2571750" cy="246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PELAN SEORANG LELAKI SEMPURNA</a:t>
            </a:r>
          </a:p>
        </p:txBody>
      </p:sp>
      <p:sp>
        <p:nvSpPr>
          <p:cNvPr id="268297" name="TextBox 8"/>
          <p:cNvSpPr txBox="1">
            <a:spLocks noChangeArrowheads="1"/>
          </p:cNvSpPr>
          <p:nvPr/>
        </p:nvSpPr>
        <p:spPr bwMode="auto">
          <a:xfrm rot="-1352519">
            <a:off x="-1965325" y="890588"/>
            <a:ext cx="844550" cy="30797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Yesus</a:t>
            </a:r>
          </a:p>
        </p:txBody>
      </p:sp>
      <p:sp>
        <p:nvSpPr>
          <p:cNvPr id="268298" name="TextBox 8"/>
          <p:cNvSpPr txBox="1">
            <a:spLocks noChangeArrowheads="1"/>
          </p:cNvSpPr>
          <p:nvPr/>
        </p:nvSpPr>
        <p:spPr bwMode="auto">
          <a:xfrm rot="-1352519">
            <a:off x="-1404938" y="1530357"/>
            <a:ext cx="60007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Kasih</a:t>
            </a:r>
          </a:p>
        </p:txBody>
      </p:sp>
      <p:sp>
        <p:nvSpPr>
          <p:cNvPr id="268299" name="TextBox 8"/>
          <p:cNvSpPr txBox="1">
            <a:spLocks noChangeArrowheads="1"/>
          </p:cNvSpPr>
          <p:nvPr/>
        </p:nvSpPr>
        <p:spPr bwMode="auto">
          <a:xfrm rot="-1352519">
            <a:off x="-1211263" y="2036458"/>
            <a:ext cx="668338" cy="23080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Kekuatan</a:t>
            </a:r>
          </a:p>
        </p:txBody>
      </p:sp>
      <p:sp>
        <p:nvSpPr>
          <p:cNvPr id="268300" name="TextBox 8"/>
          <p:cNvSpPr txBox="1">
            <a:spLocks noChangeArrowheads="1"/>
          </p:cNvSpPr>
          <p:nvPr/>
        </p:nvSpPr>
        <p:spPr bwMode="auto">
          <a:xfrm rot="1864423">
            <a:off x="-663574" y="2703520"/>
            <a:ext cx="676275" cy="276225"/>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Sabar</a:t>
            </a:r>
          </a:p>
        </p:txBody>
      </p:sp>
      <p:sp>
        <p:nvSpPr>
          <p:cNvPr id="268301" name="TextBox 8"/>
          <p:cNvSpPr txBox="1">
            <a:spLocks noChangeArrowheads="1"/>
          </p:cNvSpPr>
          <p:nvPr/>
        </p:nvSpPr>
        <p:spPr bwMode="auto">
          <a:xfrm rot="-1474457">
            <a:off x="-1962149" y="4117982"/>
            <a:ext cx="669925" cy="2460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Skala</a:t>
            </a:r>
          </a:p>
        </p:txBody>
      </p:sp>
      <p:sp>
        <p:nvSpPr>
          <p:cNvPr id="268302" name="TextBox 8"/>
          <p:cNvSpPr txBox="1">
            <a:spLocks noChangeArrowheads="1"/>
          </p:cNvSpPr>
          <p:nvPr/>
        </p:nvSpPr>
        <p:spPr bwMode="auto">
          <a:xfrm rot="-1352519">
            <a:off x="-3284537" y="1930407"/>
            <a:ext cx="600075" cy="46196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Baik Hati</a:t>
            </a:r>
          </a:p>
        </p:txBody>
      </p:sp>
      <p:sp>
        <p:nvSpPr>
          <p:cNvPr id="268303" name="TextBox 8"/>
          <p:cNvSpPr txBox="1">
            <a:spLocks noChangeArrowheads="1"/>
          </p:cNvSpPr>
          <p:nvPr/>
        </p:nvSpPr>
        <p:spPr bwMode="auto">
          <a:xfrm rot="-2075959">
            <a:off x="-3067050" y="2625725"/>
            <a:ext cx="866775" cy="277813"/>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220011"/>
                </a:solidFill>
                <a:effectLst/>
                <a:uLnTx/>
                <a:uFillTx/>
                <a:latin typeface="Comic Sans MS" charset="0"/>
                <a:ea typeface="ＭＳ Ｐゴシック" charset="0"/>
                <a:cs typeface="Arial" charset="0"/>
              </a:rPr>
              <a:t>Karakter</a:t>
            </a:r>
          </a:p>
        </p:txBody>
      </p:sp>
      <p:sp>
        <p:nvSpPr>
          <p:cNvPr id="16" name="TextBox 8"/>
          <p:cNvSpPr txBox="1">
            <a:spLocks noChangeArrowheads="1"/>
          </p:cNvSpPr>
          <p:nvPr/>
        </p:nvSpPr>
        <p:spPr bwMode="auto">
          <a:xfrm>
            <a:off x="-2559050" y="3517901"/>
            <a:ext cx="669925" cy="26548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srgbClr val="220011"/>
                </a:solidFill>
                <a:effectLst/>
                <a:uLnTx/>
                <a:uFillTx/>
                <a:latin typeface="Comic Sans MS" pitchFamily="66" charset="0"/>
                <a:ea typeface="ＭＳ Ｐゴシック" pitchFamily="34" charset="-128"/>
                <a:cs typeface="+mn-cs"/>
              </a:rPr>
              <a:t>Ampun</a:t>
            </a:r>
            <a:endParaRPr kumimoji="0" lang="en-US" altLang="en-US" sz="1100" b="0" i="0" u="none" strike="noStrike" kern="1200" cap="none" spc="0" normalizeH="0" baseline="0" noProof="0" dirty="0">
              <a:ln>
                <a:noFill/>
              </a:ln>
              <a:solidFill>
                <a:srgbClr val="220011"/>
              </a:solidFill>
              <a:effectLst/>
              <a:uLnTx/>
              <a:uFillTx/>
              <a:latin typeface="Comic Sans MS" pitchFamily="66" charset="0"/>
              <a:ea typeface="ＭＳ Ｐゴシック" pitchFamily="34" charset="-128"/>
              <a:cs typeface="+mn-cs"/>
            </a:endParaRPr>
          </a:p>
        </p:txBody>
      </p:sp>
      <p:sp>
        <p:nvSpPr>
          <p:cNvPr id="17" name="TextBox 8"/>
          <p:cNvSpPr txBox="1">
            <a:spLocks noChangeArrowheads="1"/>
          </p:cNvSpPr>
          <p:nvPr/>
        </p:nvSpPr>
        <p:spPr bwMode="auto">
          <a:xfrm rot="19524689">
            <a:off x="-2305050" y="3718534"/>
            <a:ext cx="669925" cy="265482"/>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err="1">
                <a:ln>
                  <a:noFill/>
                </a:ln>
                <a:solidFill>
                  <a:srgbClr val="220011"/>
                </a:solidFill>
                <a:effectLst/>
                <a:uLnTx/>
                <a:uFillTx/>
                <a:latin typeface="Comic Sans MS" pitchFamily="66" charset="0"/>
                <a:ea typeface="ＭＳ Ｐゴシック" pitchFamily="34" charset="-128"/>
                <a:cs typeface="+mn-cs"/>
              </a:rPr>
              <a:t>Rajin</a:t>
            </a:r>
            <a:endParaRPr kumimoji="0" lang="en-US" altLang="en-US" sz="1100" b="0" i="0" u="none" strike="noStrike" kern="1200" cap="none" spc="0" normalizeH="0" baseline="0" noProof="0" dirty="0">
              <a:ln>
                <a:noFill/>
              </a:ln>
              <a:solidFill>
                <a:srgbClr val="220011"/>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5954221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a believer?</a:t>
            </a:r>
          </a:p>
        </p:txBody>
      </p:sp>
      <p:pic>
        <p:nvPicPr>
          <p:cNvPr id="23554" name="Picture 2" descr="https://thumbs.gfycat.com/YellowishFlickeringAfricangroundhornbill-size_restricted.gif">
            <a:extLst>
              <a:ext uri="{FF2B5EF4-FFF2-40B4-BE49-F238E27FC236}">
                <a16:creationId xmlns:a16="http://schemas.microsoft.com/office/drawing/2014/main" id="{84B50344-ED95-B944-911E-91FF904EE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32008"/>
            <a:ext cx="6350000" cy="635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1342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4" descr="Luke&amp;Pau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3122" name="Rectangle 2"/>
          <p:cNvSpPr>
            <a:spLocks noGrp="1" noChangeArrowheads="1"/>
          </p:cNvSpPr>
          <p:nvPr>
            <p:ph type="ctrTitle"/>
          </p:nvPr>
        </p:nvSpPr>
        <p:spPr>
          <a:xfrm>
            <a:off x="457200" y="76200"/>
            <a:ext cx="8229600" cy="914400"/>
          </a:xfrm>
          <a:effectLst>
            <a:outerShdw blurRad="63500" dist="35921" dir="2700000" algn="ctr" rotWithShape="0">
              <a:srgbClr val="000000">
                <a:alpha val="74998"/>
              </a:srgbClr>
            </a:outerShdw>
          </a:effectLst>
        </p:spPr>
        <p:txBody>
          <a:bodyPr/>
          <a:lstStyle/>
          <a:p>
            <a:pPr eaLnBrk="1" hangingPunct="1">
              <a:defRPr/>
            </a:pPr>
            <a:r>
              <a:rPr kumimoji="0" lang="en-US" b="1" dirty="0"/>
              <a:t>Who was Luke?</a:t>
            </a:r>
          </a:p>
        </p:txBody>
      </p:sp>
      <p:sp>
        <p:nvSpPr>
          <p:cNvPr id="5" name="Rectangle 3"/>
          <p:cNvSpPr txBox="1">
            <a:spLocks noChangeArrowheads="1"/>
          </p:cNvSpPr>
          <p:nvPr/>
        </p:nvSpPr>
        <p:spPr bwMode="auto">
          <a:xfrm>
            <a:off x="1371600" y="4876800"/>
            <a:ext cx="6400800" cy="1752600"/>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408" tIns="45704" rIns="91408" bIns="45704"/>
          <a:lstStyle/>
          <a:p>
            <a:pPr indent="101565" algn="ctr" eaLnBrk="1" hangingPunct="1">
              <a:lnSpc>
                <a:spcPct val="110000"/>
              </a:lnSpc>
              <a:spcBef>
                <a:spcPct val="20000"/>
              </a:spcBef>
              <a:buClr>
                <a:srgbClr val="960000"/>
              </a:buClr>
              <a:buSzPct val="100000"/>
              <a:defRPr/>
            </a:pPr>
            <a:r>
              <a:rPr lang="en-US" sz="3200" b="1" kern="0" dirty="0">
                <a:solidFill>
                  <a:srgbClr val="FFFFFF"/>
                </a:solidFill>
                <a:latin typeface="Helvetica"/>
                <a:ea typeface="Osaka"/>
                <a:cs typeface="Osaka"/>
              </a:rPr>
              <a:t>Medical doctor</a:t>
            </a:r>
          </a:p>
          <a:p>
            <a:pPr indent="101565" algn="ctr" eaLnBrk="1" hangingPunct="1">
              <a:lnSpc>
                <a:spcPct val="110000"/>
              </a:lnSpc>
              <a:spcBef>
                <a:spcPct val="20000"/>
              </a:spcBef>
              <a:buClr>
                <a:srgbClr val="960000"/>
              </a:buClr>
              <a:buSzPct val="100000"/>
              <a:defRPr/>
            </a:pPr>
            <a:r>
              <a:rPr lang="en-US" sz="3200" b="1" kern="0" dirty="0">
                <a:solidFill>
                  <a:srgbClr val="FFFFFF"/>
                </a:solidFill>
                <a:latin typeface="Helvetica"/>
                <a:ea typeface="Osaka"/>
                <a:cs typeface="Osaka"/>
              </a:rPr>
              <a:t>Traveling companion of Paul</a:t>
            </a:r>
          </a:p>
          <a:p>
            <a:pPr indent="101565" algn="ctr" eaLnBrk="1" hangingPunct="1">
              <a:lnSpc>
                <a:spcPct val="110000"/>
              </a:lnSpc>
              <a:spcBef>
                <a:spcPct val="20000"/>
              </a:spcBef>
              <a:buClr>
                <a:srgbClr val="960000"/>
              </a:buClr>
              <a:buSzPct val="100000"/>
              <a:defRPr/>
            </a:pPr>
            <a:r>
              <a:rPr lang="en-US" sz="3200" b="1" kern="0" dirty="0">
                <a:solidFill>
                  <a:srgbClr val="FFFFFF"/>
                </a:solidFill>
                <a:latin typeface="Helvetica"/>
                <a:ea typeface="Osaka"/>
                <a:cs typeface="Osaka"/>
              </a:rPr>
              <a:t>Articulate historian &amp; writer</a:t>
            </a:r>
          </a:p>
        </p:txBody>
      </p:sp>
    </p:spTree>
    <p:extLst>
      <p:ext uri="{BB962C8B-B14F-4D97-AF65-F5344CB8AC3E}">
        <p14:creationId xmlns:p14="http://schemas.microsoft.com/office/powerpoint/2010/main" val="147872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A0A0C-E619-8347-8FFD-1CC01E016CB5}"/>
              </a:ext>
            </a:extLst>
          </p:cNvPr>
          <p:cNvSpPr/>
          <p:nvPr/>
        </p:nvSpPr>
        <p:spPr bwMode="auto">
          <a:xfrm>
            <a:off x="0" y="-27384"/>
            <a:ext cx="9252520" cy="6984776"/>
          </a:xfrm>
          <a:prstGeom prst="rect">
            <a:avLst/>
          </a:prstGeom>
          <a:solidFill>
            <a:srgbClr val="FFFFFF"/>
          </a:solidFill>
          <a:ln w="9525" cap="flat" cmpd="sng" algn="ctr">
            <a:noFill/>
            <a:prstDash val="solid"/>
            <a:round/>
            <a:headEnd type="none" w="med" len="med"/>
            <a:tailEnd type="none" w="med" len="med"/>
          </a:ln>
          <a:effectLst/>
        </p:spPr>
        <p:txBody>
          <a:bodyPr vert="horz" wrap="square" lIns="91408" tIns="45704" rIns="91408" bIns="45704" numCol="1" rtlCol="0" anchor="t" anchorCtr="0" compatLnSpc="1">
            <a:prstTxWarp prst="textNoShape">
              <a:avLst/>
            </a:prstTxWarp>
          </a:bodyPr>
          <a:lstStyle/>
          <a:p>
            <a:pPr defTabSz="914085"/>
            <a:endParaRPr lang="en-US" dirty="0">
              <a:ea typeface="ＭＳ Ｐゴシック" charset="-128"/>
              <a:cs typeface="ＭＳ Ｐゴシック" charset="-128"/>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19968" y="8012"/>
            <a:ext cx="5056088" cy="5056088"/>
          </a:xfrm>
          <a:prstGeom prst="rect">
            <a:avLst/>
          </a:prstGeom>
        </p:spPr>
      </p:pic>
      <p:sp>
        <p:nvSpPr>
          <p:cNvPr id="133122" name="Rectangle 2"/>
          <p:cNvSpPr>
            <a:spLocks noGrp="1" noChangeArrowheads="1"/>
          </p:cNvSpPr>
          <p:nvPr>
            <p:ph type="ctrTitle"/>
          </p:nvPr>
        </p:nvSpPr>
        <p:spPr>
          <a:xfrm>
            <a:off x="4932040" y="692696"/>
            <a:ext cx="4303092" cy="2618804"/>
          </a:xfrm>
          <a:noFill/>
          <a:ln>
            <a:noFill/>
          </a:ln>
          <a:effectLst/>
        </p:spPr>
        <p:txBody>
          <a:bodyPr vert="horz" wrap="square" lIns="91440" tIns="45720" rIns="91440" bIns="45720" numCol="1" anchor="t" anchorCtr="0" compatLnSpc="1">
            <a:prstTxWarp prst="textNoShape">
              <a:avLst/>
            </a:prstTxWarp>
          </a:bodyPr>
          <a:lstStyle/>
          <a:p>
            <a:pPr eaLnBrk="1" hangingPunct="1"/>
            <a:r>
              <a:rPr lang="en-US" b="1" dirty="0">
                <a:solidFill>
                  <a:srgbClr val="000000"/>
                </a:solidFill>
                <a:effectLst/>
                <a:ea typeface="ＭＳ Ｐゴシック" pitchFamily="-108" charset="-128"/>
              </a:rPr>
              <a:t>Who was Theophilus?</a:t>
            </a:r>
          </a:p>
        </p:txBody>
      </p:sp>
      <p:sp>
        <p:nvSpPr>
          <p:cNvPr id="5" name="Rectangle 3"/>
          <p:cNvSpPr txBox="1">
            <a:spLocks noChangeArrowheads="1"/>
          </p:cNvSpPr>
          <p:nvPr/>
        </p:nvSpPr>
        <p:spPr bwMode="auto">
          <a:xfrm>
            <a:off x="0" y="5052788"/>
            <a:ext cx="9144000" cy="17526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3600" b="1">
                <a:solidFill>
                  <a:srgbClr val="000000"/>
                </a:solidFill>
                <a:effectLst/>
                <a:latin typeface="Arial"/>
                <a:ea typeface="ＭＳ Ｐゴシック" pitchFamily="-108" charset="-128"/>
                <a:cs typeface="Arial"/>
              </a:defRPr>
            </a:lvl1pPr>
            <a:lvl2pPr algn="ctr">
              <a:defRPr sz="4400">
                <a:solidFill>
                  <a:srgbClr val="FFFFFF"/>
                </a:solidFill>
              </a:defRPr>
            </a:lvl2pPr>
            <a:lvl3pPr algn="ctr">
              <a:defRPr sz="4400">
                <a:solidFill>
                  <a:srgbClr val="FFFFFF"/>
                </a:solidFill>
              </a:defRPr>
            </a:lvl3pPr>
            <a:lvl4pPr algn="ctr">
              <a:defRPr sz="4400">
                <a:solidFill>
                  <a:srgbClr val="FFFFFF"/>
                </a:solidFill>
              </a:defRPr>
            </a:lvl4pPr>
            <a:lvl5pPr algn="ctr">
              <a:defRPr sz="4400">
                <a:solidFill>
                  <a:srgbClr val="FFFFFF"/>
                </a:solidFill>
              </a:defRPr>
            </a:lvl5pPr>
            <a:lvl6pPr marL="457042" algn="ctr" fontAlgn="base">
              <a:spcBef>
                <a:spcPct val="0"/>
              </a:spcBef>
              <a:spcAft>
                <a:spcPct val="0"/>
              </a:spcAft>
              <a:defRPr sz="4400">
                <a:solidFill>
                  <a:schemeClr val="tx2"/>
                </a:solidFill>
                <a:latin typeface="Times New Roman" charset="0"/>
              </a:defRPr>
            </a:lvl6pPr>
            <a:lvl7pPr marL="914085" algn="ctr" fontAlgn="base">
              <a:spcBef>
                <a:spcPct val="0"/>
              </a:spcBef>
              <a:spcAft>
                <a:spcPct val="0"/>
              </a:spcAft>
              <a:defRPr sz="4400">
                <a:solidFill>
                  <a:schemeClr val="tx2"/>
                </a:solidFill>
                <a:latin typeface="Times New Roman" charset="0"/>
              </a:defRPr>
            </a:lvl7pPr>
            <a:lvl8pPr marL="1371124" algn="ctr" fontAlgn="base">
              <a:spcBef>
                <a:spcPct val="0"/>
              </a:spcBef>
              <a:spcAft>
                <a:spcPct val="0"/>
              </a:spcAft>
              <a:defRPr sz="4400">
                <a:solidFill>
                  <a:schemeClr val="tx2"/>
                </a:solidFill>
                <a:latin typeface="Times New Roman" charset="0"/>
              </a:defRPr>
            </a:lvl8pPr>
            <a:lvl9pPr marL="1828170" algn="ctr" fontAlgn="base">
              <a:spcBef>
                <a:spcPct val="0"/>
              </a:spcBef>
              <a:spcAft>
                <a:spcPct val="0"/>
              </a:spcAft>
              <a:defRPr sz="4400">
                <a:solidFill>
                  <a:schemeClr val="tx2"/>
                </a:solidFill>
                <a:latin typeface="Times New Roman" charset="0"/>
              </a:defRPr>
            </a:lvl9pPr>
          </a:lstStyle>
          <a:p>
            <a:r>
              <a:rPr lang="en-US" dirty="0"/>
              <a:t>“One who loves God”</a:t>
            </a:r>
          </a:p>
          <a:p>
            <a:r>
              <a:rPr lang="en-US" dirty="0"/>
              <a:t>Believer in Jesus</a:t>
            </a:r>
          </a:p>
          <a:p>
            <a:r>
              <a:rPr lang="en-US" dirty="0"/>
              <a:t>Probably a Wealthy Benefactor</a:t>
            </a:r>
          </a:p>
        </p:txBody>
      </p:sp>
    </p:spTree>
    <p:extLst>
      <p:ext uri="{BB962C8B-B14F-4D97-AF65-F5344CB8AC3E}">
        <p14:creationId xmlns:p14="http://schemas.microsoft.com/office/powerpoint/2010/main" val="644900110"/>
      </p:ext>
    </p:extLst>
  </p:cSld>
  <p:clrMapOvr>
    <a:overrideClrMapping bg1="dk2" tx1="lt1" bg2="dk1"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6049" name="Picture 3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 xmlns:a14="http://schemas.microsoft.com/office/drawing/2010/main">
                <a:solidFill>
                  <a:srgbClr val="FFFFFF"/>
                </a:solidFill>
              </a14:hiddenFill>
            </a:ext>
          </a:extLst>
        </p:spPr>
      </p:pic>
      <p:grpSp>
        <p:nvGrpSpPr>
          <p:cNvPr id="5" name="Group 4"/>
          <p:cNvGrpSpPr/>
          <p:nvPr/>
        </p:nvGrpSpPr>
        <p:grpSpPr>
          <a:xfrm>
            <a:off x="7020272" y="3717032"/>
            <a:ext cx="1680747" cy="695027"/>
            <a:chOff x="7107472" y="3822998"/>
            <a:chExt cx="1680747" cy="695027"/>
          </a:xfrm>
        </p:grpSpPr>
        <p:sp>
          <p:nvSpPr>
            <p:cNvPr id="1555514" name="Oval 58"/>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1555532" name="Text Box 76"/>
            <p:cNvSpPr txBox="1">
              <a:spLocks noChangeArrowheads="1"/>
            </p:cNvSpPr>
            <p:nvPr/>
          </p:nvSpPr>
          <p:spPr bwMode="auto">
            <a:xfrm>
              <a:off x="7107472" y="3822998"/>
              <a:ext cx="168074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Caesarea</a:t>
              </a:r>
              <a:endParaRPr lang="en-US" sz="2400" b="0" dirty="0">
                <a:solidFill>
                  <a:srgbClr val="FFFFFF"/>
                </a:solidFill>
                <a:effectLst>
                  <a:outerShdw blurRad="38100" dist="38100" dir="2700000" algn="tl">
                    <a:srgbClr val="000000"/>
                  </a:outerShdw>
                </a:effectLst>
                <a:latin typeface="26" charset="0"/>
              </a:endParaRPr>
            </a:p>
          </p:txBody>
        </p:sp>
      </p:grpSp>
      <p:pic>
        <p:nvPicPr>
          <p:cNvPr id="11" name="Picture 3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88767" y="2855291"/>
            <a:ext cx="652450" cy="721529"/>
          </a:xfrm>
          <a:prstGeom prst="rect">
            <a:avLst/>
          </a:prstGeom>
          <a:noFill/>
          <a:ln w="76200">
            <a:noFill/>
            <a:miter lim="800000"/>
            <a:headEnd/>
            <a:tailEnd/>
          </a:ln>
          <a:extLst>
            <a:ext uri="{909E8E84-426E-40dd-AFC4-6F175D3DCCD1}">
              <a14:hiddenFill xmlns="" xmlns:a14="http://schemas.microsoft.com/office/drawing/2010/main">
                <a:solidFill>
                  <a:srgbClr val="FFFFFF"/>
                </a:solidFill>
              </a14:hiddenFill>
            </a:ext>
          </a:extLst>
        </p:spPr>
      </p:pic>
      <p:sp>
        <p:nvSpPr>
          <p:cNvPr id="2" name="Title 1"/>
          <p:cNvSpPr>
            <a:spLocks noGrp="1"/>
          </p:cNvSpPr>
          <p:nvPr>
            <p:ph type="title" idx="4294967295"/>
          </p:nvPr>
        </p:nvSpPr>
        <p:spPr>
          <a:xfrm>
            <a:off x="169854" y="4910188"/>
            <a:ext cx="6850418" cy="1947815"/>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Where did the writer and readers live?</a:t>
            </a:r>
          </a:p>
        </p:txBody>
      </p:sp>
      <p:sp>
        <p:nvSpPr>
          <p:cNvPr id="19" name="Text Box 76"/>
          <p:cNvSpPr txBox="1">
            <a:spLocks noChangeArrowheads="1"/>
          </p:cNvSpPr>
          <p:nvPr/>
        </p:nvSpPr>
        <p:spPr bwMode="auto">
          <a:xfrm>
            <a:off x="8001000" y="-9994"/>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lIns="91427" tIns="45714" rIns="91427" bIns="45714">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lgn="r">
              <a:defRPr/>
            </a:pPr>
            <a:r>
              <a:rPr lang="en-US" sz="2400" dirty="0">
                <a:solidFill>
                  <a:srgbClr val="FFFFFF"/>
                </a:solidFill>
                <a:effectLst>
                  <a:outerShdw blurRad="38100" dist="38100" dir="2700000" algn="tl">
                    <a:srgbClr val="000000"/>
                  </a:outerShdw>
                </a:effectLst>
                <a:latin typeface="26" charset="0"/>
              </a:rPr>
              <a:t>69</a:t>
            </a:r>
            <a:endParaRPr lang="en-US" sz="2400" b="0" dirty="0">
              <a:solidFill>
                <a:srgbClr val="FFFFFF"/>
              </a:solidFill>
              <a:effectLst>
                <a:outerShdw blurRad="38100" dist="38100" dir="2700000" algn="tl">
                  <a:srgbClr val="000000"/>
                </a:outerShdw>
              </a:effectLst>
              <a:latin typeface="26" charset="0"/>
            </a:endParaRPr>
          </a:p>
        </p:txBody>
      </p:sp>
      <p:sp>
        <p:nvSpPr>
          <p:cNvPr id="12" name="Title 1"/>
          <p:cNvSpPr txBox="1">
            <a:spLocks/>
          </p:cNvSpPr>
          <p:nvPr/>
        </p:nvSpPr>
        <p:spPr bwMode="auto">
          <a:xfrm>
            <a:off x="107504" y="2204867"/>
            <a:ext cx="7272808" cy="1587775"/>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r>
              <a:rPr lang="en-US" sz="4000" b="1" dirty="0">
                <a:solidFill>
                  <a:srgbClr val="FFFFFF"/>
                </a:solidFill>
                <a:effectLst>
                  <a:outerShdw blurRad="50800" dist="88900" dir="2700000" algn="tl" rotWithShape="0">
                    <a:srgbClr val="000000"/>
                  </a:outerShdw>
                </a:effectLst>
                <a:latin typeface="Arial"/>
                <a:cs typeface="Arial"/>
              </a:rPr>
              <a:t>Origin: Caesarea, Israel</a:t>
            </a:r>
          </a:p>
          <a:p>
            <a:r>
              <a:rPr lang="en-US" sz="4000" b="1" dirty="0">
                <a:solidFill>
                  <a:srgbClr val="FFFFFF"/>
                </a:solidFill>
                <a:effectLst>
                  <a:outerShdw blurRad="50800" dist="88900" dir="2700000" algn="tl" rotWithShape="0">
                    <a:srgbClr val="000000"/>
                  </a:outerShdw>
                </a:effectLst>
                <a:latin typeface="Arial"/>
                <a:cs typeface="Arial"/>
              </a:rPr>
              <a:t>Destination: Theophilus</a:t>
            </a:r>
          </a:p>
        </p:txBody>
      </p:sp>
      <p:sp>
        <p:nvSpPr>
          <p:cNvPr id="13" name="Title 1"/>
          <p:cNvSpPr txBox="1">
            <a:spLocks/>
          </p:cNvSpPr>
          <p:nvPr/>
        </p:nvSpPr>
        <p:spPr bwMode="auto">
          <a:xfrm>
            <a:off x="1763688" y="26818"/>
            <a:ext cx="5544616" cy="881904"/>
          </a:xfrm>
          <a:prstGeom prst="rect">
            <a:avLst/>
          </a:prstGeom>
          <a:noFill/>
          <a:ln w="12700">
            <a:noFill/>
            <a:miter lim="800000"/>
            <a:headEnd/>
            <a:tailEnd/>
          </a:ln>
          <a:effectLst/>
        </p:spPr>
        <p:txBody>
          <a:bodyPr vert="horz" wrap="square" lIns="90474" tIns="44444" rIns="90474" bIns="44444"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a:lstStyle>
          <a:p>
            <a:pPr algn="ctr"/>
            <a:r>
              <a:rPr lang="en-US" sz="4800" b="1" dirty="0">
                <a:solidFill>
                  <a:srgbClr val="FFFFFF"/>
                </a:solidFill>
                <a:effectLst>
                  <a:outerShdw blurRad="50800" dist="88900" dir="2700000" algn="tl" rotWithShape="0">
                    <a:srgbClr val="000000"/>
                  </a:outerShdw>
                </a:effectLst>
                <a:latin typeface="Arial"/>
                <a:cs typeface="Arial"/>
              </a:rPr>
              <a:t>LUKE</a:t>
            </a:r>
          </a:p>
        </p:txBody>
      </p:sp>
      <p:grpSp>
        <p:nvGrpSpPr>
          <p:cNvPr id="3" name="Group 2"/>
          <p:cNvGrpSpPr/>
          <p:nvPr/>
        </p:nvGrpSpPr>
        <p:grpSpPr>
          <a:xfrm>
            <a:off x="4572000" y="4509121"/>
            <a:ext cx="2040787" cy="695027"/>
            <a:chOff x="7103213" y="2996952"/>
            <a:chExt cx="2040787" cy="695027"/>
          </a:xfrm>
        </p:grpSpPr>
        <p:sp>
          <p:nvSpPr>
            <p:cNvPr id="14"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15" name="Text Box 76"/>
            <p:cNvSpPr txBox="1">
              <a:spLocks noChangeArrowheads="1"/>
            </p:cNvSpPr>
            <p:nvPr/>
          </p:nvSpPr>
          <p:spPr bwMode="auto">
            <a:xfrm>
              <a:off x="7103213" y="2996952"/>
              <a:ext cx="204078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Alexandria?</a:t>
              </a:r>
              <a:endParaRPr lang="en-US" sz="2400" b="0" dirty="0">
                <a:solidFill>
                  <a:srgbClr val="FFFFFF"/>
                </a:solidFill>
                <a:effectLst>
                  <a:outerShdw blurRad="38100" dist="38100" dir="2700000" algn="tl">
                    <a:srgbClr val="000000"/>
                  </a:outerShdw>
                </a:effectLst>
                <a:latin typeface="26" charset="0"/>
              </a:endParaRPr>
            </a:p>
          </p:txBody>
        </p:sp>
      </p:grpSp>
      <p:grpSp>
        <p:nvGrpSpPr>
          <p:cNvPr id="4" name="Group 3"/>
          <p:cNvGrpSpPr/>
          <p:nvPr/>
        </p:nvGrpSpPr>
        <p:grpSpPr>
          <a:xfrm>
            <a:off x="5076056" y="1340768"/>
            <a:ext cx="2016224" cy="695027"/>
            <a:chOff x="7668344" y="2276872"/>
            <a:chExt cx="2016224" cy="695027"/>
          </a:xfrm>
        </p:grpSpPr>
        <p:sp>
          <p:nvSpPr>
            <p:cNvPr id="16" name="Oval 58"/>
            <p:cNvSpPr>
              <a:spLocks noChangeArrowheads="1"/>
            </p:cNvSpPr>
            <p:nvPr/>
          </p:nvSpPr>
          <p:spPr bwMode="auto">
            <a:xfrm>
              <a:off x="8326922" y="273853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17" name="Text Box 76"/>
            <p:cNvSpPr txBox="1">
              <a:spLocks noChangeArrowheads="1"/>
            </p:cNvSpPr>
            <p:nvPr/>
          </p:nvSpPr>
          <p:spPr bwMode="auto">
            <a:xfrm>
              <a:off x="7668344" y="2276872"/>
              <a:ext cx="2016224"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Asia Minor?</a:t>
              </a:r>
              <a:endParaRPr lang="en-US" sz="2400" b="0" dirty="0">
                <a:solidFill>
                  <a:srgbClr val="FFFFFF"/>
                </a:solidFill>
                <a:effectLst>
                  <a:outerShdw blurRad="38100" dist="38100" dir="2700000" algn="tl">
                    <a:srgbClr val="000000"/>
                  </a:outerShdw>
                </a:effectLst>
                <a:latin typeface="26" charset="0"/>
              </a:endParaRPr>
            </a:p>
          </p:txBody>
        </p:sp>
      </p:grpSp>
      <p:sp>
        <p:nvSpPr>
          <p:cNvPr id="22" name="Right Arrow 21"/>
          <p:cNvSpPr/>
          <p:nvPr/>
        </p:nvSpPr>
        <p:spPr bwMode="auto">
          <a:xfrm rot="12866720">
            <a:off x="6061633" y="3469057"/>
            <a:ext cx="106173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27" tIns="45714" rIns="91427" bIns="45714" numCol="1" rtlCol="0" anchor="t" anchorCtr="0" compatLnSpc="1">
            <a:prstTxWarp prst="textNoShape">
              <a:avLst/>
            </a:prstTxWarp>
          </a:bodyPr>
          <a:lstStyle/>
          <a:p>
            <a:endParaRPr lang="en-US">
              <a:solidFill>
                <a:srgbClr val="FFFFFF"/>
              </a:solidFill>
              <a:latin typeface="BONES" pitchFamily="-105" charset="0"/>
            </a:endParaRPr>
          </a:p>
        </p:txBody>
      </p:sp>
      <p:grpSp>
        <p:nvGrpSpPr>
          <p:cNvPr id="21" name="Group 20"/>
          <p:cNvGrpSpPr/>
          <p:nvPr/>
        </p:nvGrpSpPr>
        <p:grpSpPr>
          <a:xfrm>
            <a:off x="35497" y="44625"/>
            <a:ext cx="2040787" cy="695027"/>
            <a:chOff x="7103213" y="2996952"/>
            <a:chExt cx="2040787" cy="695027"/>
          </a:xfrm>
        </p:grpSpPr>
        <p:sp>
          <p:nvSpPr>
            <p:cNvPr id="23" name="Oval 58"/>
            <p:cNvSpPr>
              <a:spLocks noChangeArrowheads="1"/>
            </p:cNvSpPr>
            <p:nvPr/>
          </p:nvSpPr>
          <p:spPr bwMode="auto">
            <a:xfrm>
              <a:off x="8121831" y="3458617"/>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a:solidFill>
                  <a:srgbClr val="FFFFFF"/>
                </a:solidFill>
                <a:latin typeface="BONES" pitchFamily="-105" charset="0"/>
              </a:endParaRPr>
            </a:p>
          </p:txBody>
        </p:sp>
        <p:sp>
          <p:nvSpPr>
            <p:cNvPr id="24" name="Text Box 76"/>
            <p:cNvSpPr txBox="1">
              <a:spLocks noChangeArrowheads="1"/>
            </p:cNvSpPr>
            <p:nvPr/>
          </p:nvSpPr>
          <p:spPr bwMode="auto">
            <a:xfrm>
              <a:off x="7103213" y="2996952"/>
              <a:ext cx="2040787"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a:defRPr/>
              </a:pPr>
              <a:r>
                <a:rPr lang="en-US" sz="2400" dirty="0">
                  <a:solidFill>
                    <a:srgbClr val="FFFFFF"/>
                  </a:solidFill>
                  <a:effectLst>
                    <a:outerShdw blurRad="38100" dist="38100" dir="2700000" algn="tl">
                      <a:srgbClr val="000000"/>
                    </a:outerShdw>
                  </a:effectLst>
                  <a:latin typeface="26" charset="0"/>
                </a:rPr>
                <a:t>Rome?</a:t>
              </a:r>
              <a:endParaRPr lang="en-US" sz="2400" b="0" dirty="0">
                <a:solidFill>
                  <a:srgbClr val="FFFFFF"/>
                </a:solidFill>
                <a:effectLst>
                  <a:outerShdw blurRad="38100" dist="38100" dir="2700000" algn="tl">
                    <a:srgbClr val="000000"/>
                  </a:outerShdw>
                </a:effectLst>
                <a:latin typeface="26" charset="0"/>
              </a:endParaRPr>
            </a:p>
          </p:txBody>
        </p:sp>
      </p:grpSp>
    </p:spTree>
    <p:extLst>
      <p:ext uri="{BB962C8B-B14F-4D97-AF65-F5344CB8AC3E}">
        <p14:creationId xmlns:p14="http://schemas.microsoft.com/office/powerpoint/2010/main" val="3440076218"/>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strVal val="#ppt_w*0.70"/>
                                          </p:val>
                                        </p:tav>
                                        <p:tav tm="100000">
                                          <p:val>
                                            <p:strVal val="#ppt_w"/>
                                          </p:val>
                                        </p:tav>
                                      </p:tavLst>
                                    </p:anim>
                                    <p:anim calcmode="lin" valueType="num">
                                      <p:cBhvr>
                                        <p:cTn id="15" dur="1000" fill="hold"/>
                                        <p:tgtEl>
                                          <p:spTgt spid="4"/>
                                        </p:tgtEl>
                                        <p:attrNameLst>
                                          <p:attrName>ppt_h</p:attrName>
                                        </p:attrNameLst>
                                      </p:cBhvr>
                                      <p:tavLst>
                                        <p:tav tm="0">
                                          <p:val>
                                            <p:strVal val="#ppt_h"/>
                                          </p:val>
                                        </p:tav>
                                        <p:tav tm="100000">
                                          <p:val>
                                            <p:strVal val="#ppt_h"/>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1000" fill="hold"/>
                                        <p:tgtEl>
                                          <p:spTgt spid="21"/>
                                        </p:tgtEl>
                                        <p:attrNameLst>
                                          <p:attrName>ppt_w</p:attrName>
                                        </p:attrNameLst>
                                      </p:cBhvr>
                                      <p:tavLst>
                                        <p:tav tm="0">
                                          <p:val>
                                            <p:strVal val="#ppt_w*0.70"/>
                                          </p:val>
                                        </p:tav>
                                        <p:tav tm="100000">
                                          <p:val>
                                            <p:strVal val="#ppt_w"/>
                                          </p:val>
                                        </p:tav>
                                      </p:tavLst>
                                    </p:anim>
                                    <p:anim calcmode="lin" valueType="num">
                                      <p:cBhvr>
                                        <p:cTn id="22" dur="1000" fill="hold"/>
                                        <p:tgtEl>
                                          <p:spTgt spid="21"/>
                                        </p:tgtEl>
                                        <p:attrNameLst>
                                          <p:attrName>ppt_h</p:attrName>
                                        </p:attrNameLst>
                                      </p:cBhvr>
                                      <p:tavLst>
                                        <p:tav tm="0">
                                          <p:val>
                                            <p:strVal val="#ppt_h"/>
                                          </p:val>
                                        </p:tav>
                                        <p:tav tm="100000">
                                          <p:val>
                                            <p:strVal val="#ppt_h"/>
                                          </p:val>
                                        </p:tav>
                                      </p:tavLst>
                                    </p:anim>
                                    <p:animEffect transition="in" filter="fade">
                                      <p:cBhvr>
                                        <p:cTn id="23" dur="1000"/>
                                        <p:tgtEl>
                                          <p:spTgt spid="21"/>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strVal val="#ppt_w*0.70"/>
                                          </p:val>
                                        </p:tav>
                                        <p:tav tm="100000">
                                          <p:val>
                                            <p:strVal val="#ppt_w"/>
                                          </p:val>
                                        </p:tav>
                                      </p:tavLst>
                                    </p:anim>
                                    <p:anim calcmode="lin" valueType="num">
                                      <p:cBhvr>
                                        <p:cTn id="29" dur="1000" fill="hold"/>
                                        <p:tgtEl>
                                          <p:spTgt spid="5"/>
                                        </p:tgtEl>
                                        <p:attrNameLst>
                                          <p:attrName>ppt_h</p:attrName>
                                        </p:attrNameLst>
                                      </p:cBhvr>
                                      <p:tavLst>
                                        <p:tav tm="0">
                                          <p:val>
                                            <p:strVal val="#ppt_h"/>
                                          </p:val>
                                        </p:tav>
                                        <p:tav tm="100000">
                                          <p:val>
                                            <p:strVal val="#ppt_h"/>
                                          </p:val>
                                        </p:tav>
                                      </p:tavLst>
                                    </p:anim>
                                    <p:animEffect transition="in" filter="fade">
                                      <p:cBhvr>
                                        <p:cTn id="30" dur="1000"/>
                                        <p:tgtEl>
                                          <p:spTgt spid="5"/>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xit" presetSubtype="10" fill="hold" nodeType="clickEffect">
                                  <p:stCondLst>
                                    <p:cond delay="0"/>
                                  </p:stCondLst>
                                  <p:childTnLst>
                                    <p:animEffect transition="out" filter="blinds(horizontal)">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childTnLst>
                          </p:cTn>
                        </p:par>
                        <p:par>
                          <p:cTn id="36" fill="hold">
                            <p:stCondLst>
                              <p:cond delay="500"/>
                            </p:stCondLst>
                            <p:childTnLst>
                              <p:par>
                                <p:cTn id="37" presetID="3" presetClass="exit" presetSubtype="10" fill="hold" nodeType="afterEffect">
                                  <p:stCondLst>
                                    <p:cond delay="0"/>
                                  </p:stCondLst>
                                  <p:childTnLst>
                                    <p:animEffect transition="out" filter="blinds(horizontal)">
                                      <p:cBhvr>
                                        <p:cTn id="38" dur="500"/>
                                        <p:tgtEl>
                                          <p:spTgt spid="21"/>
                                        </p:tgtEl>
                                      </p:cBhvr>
                                    </p:animEffect>
                                    <p:set>
                                      <p:cBhvr>
                                        <p:cTn id="39" dur="1" fill="hold">
                                          <p:stCondLst>
                                            <p:cond delay="499"/>
                                          </p:stCondLst>
                                        </p:cTn>
                                        <p:tgtEl>
                                          <p:spTgt spid="21"/>
                                        </p:tgtEl>
                                        <p:attrNameLst>
                                          <p:attrName>style.visibility</p:attrName>
                                        </p:attrNameLst>
                                      </p:cBhvr>
                                      <p:to>
                                        <p:strVal val="hidden"/>
                                      </p:to>
                                    </p:set>
                                  </p:childTnLst>
                                </p:cTn>
                              </p:par>
                            </p:childTnLst>
                          </p:cTn>
                        </p:par>
                        <p:par>
                          <p:cTn id="40" fill="hold">
                            <p:stCondLst>
                              <p:cond delay="1000"/>
                            </p:stCondLst>
                            <p:childTnLst>
                              <p:par>
                                <p:cTn id="41" presetID="3" presetClass="exit" presetSubtype="10" fill="hold" nodeType="afterEffect">
                                  <p:stCondLst>
                                    <p:cond delay="0"/>
                                  </p:stCondLst>
                                  <p:childTnLst>
                                    <p:animEffect transition="out" filter="blinds(horizontal)">
                                      <p:cBhvr>
                                        <p:cTn id="42" dur="500"/>
                                        <p:tgtEl>
                                          <p:spTgt spid="3"/>
                                        </p:tgtEl>
                                      </p:cBhvr>
                                    </p:animEffect>
                                    <p:set>
                                      <p:cBhvr>
                                        <p:cTn id="43" dur="1" fill="hold">
                                          <p:stCondLst>
                                            <p:cond delay="499"/>
                                          </p:stCondLst>
                                        </p:cTn>
                                        <p:tgtEl>
                                          <p:spTgt spid="3"/>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wipe(down)">
                                      <p:cBhvr>
                                        <p:cTn id="48" dur="500"/>
                                        <p:tgtEl>
                                          <p:spTgt spid="22"/>
                                        </p:tgtEl>
                                      </p:cBhvr>
                                    </p:animEffect>
                                  </p:childTnLst>
                                </p:cTn>
                              </p:par>
                              <p:par>
                                <p:cTn id="49" presetID="55"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p:cTn id="51" dur="1000" fill="hold"/>
                                        <p:tgtEl>
                                          <p:spTgt spid="12"/>
                                        </p:tgtEl>
                                        <p:attrNameLst>
                                          <p:attrName>ppt_w</p:attrName>
                                        </p:attrNameLst>
                                      </p:cBhvr>
                                      <p:tavLst>
                                        <p:tav tm="0">
                                          <p:val>
                                            <p:strVal val="#ppt_w*0.70"/>
                                          </p:val>
                                        </p:tav>
                                        <p:tav tm="100000">
                                          <p:val>
                                            <p:strVal val="#ppt_w"/>
                                          </p:val>
                                        </p:tav>
                                      </p:tavLst>
                                    </p:anim>
                                    <p:anim calcmode="lin" valueType="num">
                                      <p:cBhvr>
                                        <p:cTn id="52" dur="1000" fill="hold"/>
                                        <p:tgtEl>
                                          <p:spTgt spid="12"/>
                                        </p:tgtEl>
                                        <p:attrNameLst>
                                          <p:attrName>ppt_h</p:attrName>
                                        </p:attrNameLst>
                                      </p:cBhvr>
                                      <p:tavLst>
                                        <p:tav tm="0">
                                          <p:val>
                                            <p:strVal val="#ppt_h"/>
                                          </p:val>
                                        </p:tav>
                                        <p:tav tm="100000">
                                          <p:val>
                                            <p:strVal val="#ppt_h"/>
                                          </p:val>
                                        </p:tav>
                                      </p:tavLst>
                                    </p:anim>
                                    <p:animEffect transition="in" filter="fade">
                                      <p:cBhvr>
                                        <p:cTn id="53"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we be </a:t>
            </a:r>
            <a:r>
              <a:rPr lang="en-SG" sz="5400" b="1" dirty="0">
                <a:solidFill>
                  <a:srgbClr val="FFFF00"/>
                </a:solidFill>
                <a:effectLst>
                  <a:glow rad="127000">
                    <a:schemeClr val="tx1"/>
                  </a:glow>
                </a:effectLst>
                <a:latin typeface="Arial" charset="0"/>
                <a:ea typeface="ＭＳ Ｐゴシック" charset="0"/>
                <a:cs typeface="ＭＳ Ｐゴシック" charset="0"/>
              </a:rPr>
              <a:t>confirmed</a:t>
            </a:r>
            <a:r>
              <a:rPr lang="en-SG" sz="5400" b="1" dirty="0">
                <a:effectLst>
                  <a:glow rad="127000">
                    <a:schemeClr val="tx1"/>
                  </a:glow>
                </a:effectLst>
                <a:latin typeface="Arial" charset="0"/>
                <a:ea typeface="ＭＳ Ｐゴシック" charset="0"/>
                <a:cs typeface="ＭＳ Ｐゴシック" charset="0"/>
              </a:rPr>
              <a:t> in our belief in Jesus</a:t>
            </a:r>
            <a:r>
              <a:rPr lang="en-US" sz="5400" b="1" dirty="0">
                <a:effectLst>
                  <a:glow rad="127000">
                    <a:schemeClr val="tx1"/>
                  </a:glow>
                </a:effectLst>
                <a:latin typeface="Arial" charset="0"/>
                <a:ea typeface="ＭＳ Ｐゴシック" charset="0"/>
                <a:cs typeface="ＭＳ Ｐゴシック" charset="0"/>
              </a:rPr>
              <a:t>?</a:t>
            </a:r>
          </a:p>
        </p:txBody>
      </p:sp>
      <p:pic>
        <p:nvPicPr>
          <p:cNvPr id="25604" name="Picture 4" descr="http://stagandhencity.co.uk/wp-content/uploads/2016/02/tbc.gif">
            <a:extLst>
              <a:ext uri="{FF2B5EF4-FFF2-40B4-BE49-F238E27FC236}">
                <a16:creationId xmlns:a16="http://schemas.microsoft.com/office/drawing/2014/main" id="{845322EE-0E39-7347-AC45-394FBF74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29399">
            <a:off x="2376442" y="2355197"/>
            <a:ext cx="3668210" cy="366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8949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a:t>
            </a:r>
          </a:p>
        </p:txBody>
      </p:sp>
    </p:spTree>
    <p:extLst>
      <p:ext uri="{BB962C8B-B14F-4D97-AF65-F5344CB8AC3E}">
        <p14:creationId xmlns:p14="http://schemas.microsoft.com/office/powerpoint/2010/main" val="33199772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059832" y="4149080"/>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indent="101565" algn="ctr" eaLnBrk="1" hangingPunct="1">
              <a:lnSpc>
                <a:spcPct val="110000"/>
              </a:lnSpc>
              <a:spcBef>
                <a:spcPct val="20000"/>
              </a:spcBef>
              <a:buClr>
                <a:srgbClr val="960000"/>
              </a:buClr>
              <a:buSzPct val="100000"/>
              <a:defRPr/>
            </a:pPr>
            <a:r>
              <a:rPr lang="en-SG" sz="2800" b="1" kern="0" dirty="0">
                <a:solidFill>
                  <a:srgbClr val="FFFFFF"/>
                </a:solidFill>
                <a:effectLst/>
                <a:latin typeface="Helvetica"/>
                <a:ea typeface="Osaka"/>
                <a:cs typeface="Osaka"/>
              </a:rPr>
              <a:t>Sources about Christ’s life are </a:t>
            </a:r>
            <a:r>
              <a:rPr lang="en-SG" sz="2800" b="1" kern="0" dirty="0">
                <a:solidFill>
                  <a:srgbClr val="FFFF00"/>
                </a:solidFill>
                <a:effectLst/>
                <a:latin typeface="Helvetica"/>
                <a:ea typeface="Osaka"/>
                <a:cs typeface="Osaka"/>
              </a:rPr>
              <a:t>reliable</a:t>
            </a:r>
            <a:r>
              <a:rPr lang="en-SG" sz="2800" b="1" kern="0" dirty="0">
                <a:solidFill>
                  <a:srgbClr val="FFFFFF"/>
                </a:solidFill>
                <a:effectLst/>
                <a:latin typeface="Helvetica"/>
                <a:ea typeface="Osaka"/>
                <a:cs typeface="Osaka"/>
              </a:rPr>
              <a:t> (1:1-4). </a:t>
            </a:r>
            <a:endParaRPr lang="en-US" sz="2800" b="1" kern="0" dirty="0">
              <a:solidFill>
                <a:srgbClr val="FFFFFF"/>
              </a:solidFill>
              <a:effectLst/>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SG" sz="3600" b="1" kern="0" dirty="0">
                <a:solidFill>
                  <a:srgbClr val="000000"/>
                </a:solidFill>
                <a:effectLst/>
              </a:rPr>
              <a:t>…in our belief in Jesus</a:t>
            </a:r>
            <a:endParaRPr lang="en-US" sz="3600" b="1" kern="0" dirty="0">
              <a:solidFill>
                <a:srgbClr val="000000"/>
              </a:solidFill>
              <a:effectLst/>
            </a:endParaRPr>
          </a:p>
        </p:txBody>
      </p:sp>
    </p:spTree>
    <p:extLst>
      <p:ext uri="{BB962C8B-B14F-4D97-AF65-F5344CB8AC3E}">
        <p14:creationId xmlns:p14="http://schemas.microsoft.com/office/powerpoint/2010/main" val="3593416652"/>
      </p:ext>
    </p:extLst>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1B2D6-3E62-9143-84D5-BBCB7BDA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Luke 1:1-2 (NLT)</a:t>
            </a:r>
          </a:p>
        </p:txBody>
      </p:sp>
      <p:sp>
        <p:nvSpPr>
          <p:cNvPr id="5" name="Rectangle 4"/>
          <p:cNvSpPr/>
          <p:nvPr/>
        </p:nvSpPr>
        <p:spPr>
          <a:xfrm>
            <a:off x="1" y="1998847"/>
            <a:ext cx="9139942" cy="2062103"/>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1</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Many people have set out to write accounts about the events that have been fulfilled among us.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2</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They used the eyewitness reports circulating among us from the early disciples.</a:t>
            </a:r>
          </a:p>
        </p:txBody>
      </p:sp>
    </p:spTree>
    <p:extLst>
      <p:ext uri="{BB962C8B-B14F-4D97-AF65-F5344CB8AC3E}">
        <p14:creationId xmlns:p14="http://schemas.microsoft.com/office/powerpoint/2010/main" val="28756352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621B2D6-3E62-9143-84D5-BBCB7BDA54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6" name="Rectangle 5">
            <a:extLst>
              <a:ext uri="{FF2B5EF4-FFF2-40B4-BE49-F238E27FC236}">
                <a16:creationId xmlns:a16="http://schemas.microsoft.com/office/drawing/2014/main" id="{2144DC15-4405-854A-966D-F65655DF156F}"/>
              </a:ext>
            </a:extLst>
          </p:cNvPr>
          <p:cNvSpPr/>
          <p:nvPr/>
        </p:nvSpPr>
        <p:spPr>
          <a:xfrm>
            <a:off x="291109" y="5952273"/>
            <a:ext cx="8392450" cy="58477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Luke 1:3-4 (NLT)</a:t>
            </a:r>
          </a:p>
        </p:txBody>
      </p:sp>
      <p:sp>
        <p:nvSpPr>
          <p:cNvPr id="5" name="Rectangle 4"/>
          <p:cNvSpPr/>
          <p:nvPr/>
        </p:nvSpPr>
        <p:spPr>
          <a:xfrm>
            <a:off x="1" y="1752627"/>
            <a:ext cx="9139942" cy="2554545"/>
          </a:xfrm>
          <a:prstGeom prst="rect">
            <a:avLst/>
          </a:prstGeom>
          <a:noFill/>
          <a:ln>
            <a:noFill/>
          </a:ln>
        </p:spPr>
        <p:txBody>
          <a:bodyPr vert="horz" wrap="square" lIns="91440" tIns="45720" rIns="91440" bIns="45720" numCol="1" rtlCol="0" anchor="ctr" anchorCtr="0" compatLnSpc="1">
            <a:prstTxWarp prst="textNoShape">
              <a:avLst/>
            </a:prstTxWarp>
            <a:spAutoFit/>
          </a:bodyPr>
          <a:lstStyle/>
          <a:p>
            <a:pPr marL="0" marR="0" lvl="0" indent="0" algn="ctr" defTabSz="457177" rtl="0" eaLnBrk="1" fontAlgn="auto" latinLnBrk="0" hangingPunct="1">
              <a:lnSpc>
                <a:spcPct val="100000"/>
              </a:lnSpc>
              <a:spcBef>
                <a:spcPct val="0"/>
              </a:spcBef>
              <a:spcAft>
                <a:spcPts val="0"/>
              </a:spcAft>
              <a:buClrTx/>
              <a:buSzTx/>
              <a:buFontTx/>
              <a:buNone/>
              <a:tabLst/>
              <a:defRPr/>
            </a:pP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3</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Having carefully investigated everything from the beginning, I also have decided to write an accurate account for you, most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honorable</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0" noProof="0" dirty="0" err="1">
                <a:ln>
                  <a:noFill/>
                </a:ln>
                <a:solidFill>
                  <a:srgbClr val="FFFFFF"/>
                </a:solidFill>
                <a:effectLst>
                  <a:glow rad="228600">
                    <a:srgbClr val="000000">
                      <a:satMod val="175000"/>
                    </a:srgbClr>
                  </a:glow>
                </a:effectLst>
                <a:uLnTx/>
                <a:uFillTx/>
                <a:latin typeface="Arial" charset="0"/>
                <a:ea typeface="ＭＳ Ｐゴシック" charset="0"/>
                <a:cs typeface="+mn-cs"/>
              </a:rPr>
              <a:t>Theophilus</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a:t>
            </a:r>
            <a:r>
              <a:rPr kumimoji="0" lang="en-SG" sz="3200" b="1" i="0" u="none" strike="noStrike" kern="1200" cap="none" spc="0" normalizeH="0" baseline="30000" noProof="0" dirty="0">
                <a:ln>
                  <a:noFill/>
                </a:ln>
                <a:solidFill>
                  <a:srgbClr val="FFFFFF"/>
                </a:solidFill>
                <a:effectLst>
                  <a:glow rad="228600">
                    <a:srgbClr val="000000">
                      <a:satMod val="175000"/>
                    </a:srgbClr>
                  </a:glow>
                </a:effectLst>
                <a:uLnTx/>
                <a:uFillTx/>
                <a:latin typeface="Arial" charset="0"/>
                <a:ea typeface="ＭＳ Ｐゴシック" charset="0"/>
                <a:cs typeface="+mn-cs"/>
              </a:rPr>
              <a:t>4</a:t>
            </a:r>
            <a:r>
              <a:rPr kumimoji="0" lang="en-SG" sz="3200" b="1" i="0" u="none" strike="noStrike" kern="1200" cap="none" spc="0" normalizeH="0" baseline="0" noProof="0" dirty="0">
                <a:ln>
                  <a:noFill/>
                </a:ln>
                <a:solidFill>
                  <a:srgbClr val="FFFFFF"/>
                </a:solidFill>
                <a:effectLst>
                  <a:glow rad="228600">
                    <a:srgbClr val="000000">
                      <a:satMod val="175000"/>
                    </a:srgbClr>
                  </a:glow>
                </a:effectLst>
                <a:uLnTx/>
                <a:uFillTx/>
                <a:latin typeface="Arial" charset="0"/>
                <a:ea typeface="ＭＳ Ｐゴシック" charset="0"/>
                <a:cs typeface="+mn-cs"/>
              </a:rPr>
              <a:t> so you can be certain of the truth of everything you were taught.</a:t>
            </a:r>
          </a:p>
        </p:txBody>
      </p:sp>
    </p:spTree>
    <p:extLst>
      <p:ext uri="{BB962C8B-B14F-4D97-AF65-F5344CB8AC3E}">
        <p14:creationId xmlns:p14="http://schemas.microsoft.com/office/powerpoint/2010/main" val="15350859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131840" y="3068960"/>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indent="101565" algn="ctr" eaLnBrk="1" hangingPunct="1">
              <a:lnSpc>
                <a:spcPct val="110000"/>
              </a:lnSpc>
              <a:spcBef>
                <a:spcPct val="20000"/>
              </a:spcBef>
              <a:buClr>
                <a:srgbClr val="960000"/>
              </a:buClr>
              <a:buSzPct val="100000"/>
              <a:defRPr/>
            </a:pPr>
            <a:r>
              <a:rPr lang="en-SG" sz="2800" b="1" kern="0" dirty="0">
                <a:solidFill>
                  <a:srgbClr val="FFFFFF"/>
                </a:solidFill>
                <a:effectLst/>
                <a:latin typeface="Helvetica"/>
                <a:ea typeface="Osaka"/>
                <a:cs typeface="Osaka"/>
              </a:rPr>
              <a:t>God sent Jesus to be both Jewish and the </a:t>
            </a:r>
            <a:r>
              <a:rPr lang="en-SG" sz="2800" b="1" kern="0" dirty="0">
                <a:solidFill>
                  <a:srgbClr val="FFFF00"/>
                </a:solidFill>
                <a:effectLst/>
                <a:latin typeface="Helvetica"/>
                <a:ea typeface="Osaka"/>
                <a:cs typeface="Osaka"/>
              </a:rPr>
              <a:t>universal</a:t>
            </a:r>
            <a:r>
              <a:rPr lang="en-SG" sz="2800" b="1" kern="0" dirty="0">
                <a:solidFill>
                  <a:srgbClr val="FFFFFF"/>
                </a:solidFill>
                <a:effectLst/>
                <a:latin typeface="Helvetica"/>
                <a:ea typeface="Osaka"/>
                <a:cs typeface="Osaka"/>
              </a:rPr>
              <a:t> Saviour (1:5–4:13). </a:t>
            </a:r>
            <a:endParaRPr lang="en-US" sz="2800" b="1" kern="0" dirty="0">
              <a:solidFill>
                <a:srgbClr val="FFFFFF"/>
              </a:solidFill>
              <a:effectLst/>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indent="101565" algn="ctr" eaLnBrk="1" hangingPunct="1">
              <a:lnSpc>
                <a:spcPct val="110000"/>
              </a:lnSpc>
              <a:spcBef>
                <a:spcPct val="20000"/>
              </a:spcBef>
              <a:buClr>
                <a:srgbClr val="960000"/>
              </a:buClr>
              <a:buSzPct val="100000"/>
              <a:defRPr/>
            </a:pPr>
            <a:r>
              <a:rPr lang="en-SG" sz="2800" b="1" kern="0" dirty="0">
                <a:solidFill>
                  <a:srgbClr val="FFFFFF"/>
                </a:solidFill>
                <a:effectLst/>
                <a:latin typeface="Helvetica"/>
                <a:ea typeface="Osaka"/>
                <a:cs typeface="Osaka"/>
              </a:rPr>
              <a:t>Sources about Christ’s life are </a:t>
            </a:r>
            <a:r>
              <a:rPr lang="en-SG" sz="2800" b="1" kern="0" dirty="0">
                <a:solidFill>
                  <a:srgbClr val="FFFF00"/>
                </a:solidFill>
                <a:effectLst/>
                <a:latin typeface="Helvetica"/>
                <a:ea typeface="Osaka"/>
                <a:cs typeface="Osaka"/>
              </a:rPr>
              <a:t>reliable</a:t>
            </a:r>
            <a:r>
              <a:rPr lang="en-SG" sz="2800" b="1" kern="0" dirty="0">
                <a:solidFill>
                  <a:srgbClr val="FFFFFF"/>
                </a:solidFill>
                <a:effectLst/>
                <a:latin typeface="Helvetica"/>
                <a:ea typeface="Osaka"/>
                <a:cs typeface="Osaka"/>
              </a:rPr>
              <a:t> (1:1-4). </a:t>
            </a:r>
            <a:endParaRPr lang="en-US" sz="2800" b="1" kern="0" dirty="0">
              <a:solidFill>
                <a:srgbClr val="FFFFFF"/>
              </a:solidFill>
              <a:effectLst/>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SG" sz="3600" b="1" kern="0" dirty="0">
                <a:solidFill>
                  <a:srgbClr val="000000"/>
                </a:solidFill>
                <a:effectLst/>
              </a:rPr>
              <a:t>…in our belief in Jesus</a:t>
            </a:r>
            <a:endParaRPr lang="en-US" sz="3600" b="1" kern="0" dirty="0">
              <a:solidFill>
                <a:srgbClr val="000000"/>
              </a:solidFill>
              <a:effectLst/>
            </a:endParaRPr>
          </a:p>
        </p:txBody>
      </p:sp>
    </p:spTree>
    <p:extLst>
      <p:ext uri="{BB962C8B-B14F-4D97-AF65-F5344CB8AC3E}">
        <p14:creationId xmlns:p14="http://schemas.microsoft.com/office/powerpoint/2010/main" val="205152656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116"/>
            <a:ext cx="9277633" cy="6958508"/>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7" y="4077073"/>
            <a:ext cx="6948487" cy="1754310"/>
          </a:xfrm>
          <a:prstGeom prst="rect">
            <a:avLst/>
          </a:prstGeom>
          <a:noFill/>
        </p:spPr>
        <p:txBody>
          <a:bodyPr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rPr>
              <a:t>ZECHARIAH IS PROMISED A SON</a:t>
            </a:r>
          </a:p>
        </p:txBody>
      </p:sp>
      <p:sp>
        <p:nvSpPr>
          <p:cNvPr id="4" name="TextBox 3"/>
          <p:cNvSpPr txBox="1"/>
          <p:nvPr/>
        </p:nvSpPr>
        <p:spPr>
          <a:xfrm>
            <a:off x="107504" y="11708"/>
            <a:ext cx="6201150" cy="707870"/>
          </a:xfrm>
          <a:prstGeom prst="rect">
            <a:avLst/>
          </a:prstGeom>
          <a:noFill/>
        </p:spPr>
        <p:txBody>
          <a:bodyPr wrap="none" lIns="91408" tIns="45704" rIns="91408" bIns="45704">
            <a:spAutoFit/>
          </a:bodyPr>
          <a:lstStyle/>
          <a:p>
            <a:pPr>
              <a:defRPr/>
            </a:pPr>
            <a:r>
              <a:rPr lang="en-US" sz="4000" b="1" dirty="0">
                <a:solidFill>
                  <a:srgbClr val="FFFFFF"/>
                </a:solidFill>
                <a:effectLst>
                  <a:outerShdw blurRad="50800" dist="88900" dir="2700000" algn="tl" rotWithShape="0">
                    <a:srgbClr val="000000"/>
                  </a:outerShdw>
                </a:effectLst>
              </a:rPr>
              <a:t>Luke 1:5-25, 39-45, 57-80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3" name="Group 12"/>
          <p:cNvGrpSpPr/>
          <p:nvPr/>
        </p:nvGrpSpPr>
        <p:grpSpPr>
          <a:xfrm>
            <a:off x="6372200" y="4365104"/>
            <a:ext cx="3456896" cy="1440159"/>
            <a:chOff x="5508104" y="620689"/>
            <a:chExt cx="3456896" cy="1440159"/>
          </a:xfrm>
        </p:grpSpPr>
        <p:grpSp>
          <p:nvGrpSpPr>
            <p:cNvPr id="14" name="Group 13"/>
            <p:cNvGrpSpPr/>
            <p:nvPr/>
          </p:nvGrpSpPr>
          <p:grpSpPr>
            <a:xfrm>
              <a:off x="5508104" y="620689"/>
              <a:ext cx="2660102" cy="1394677"/>
              <a:chOff x="5508104" y="620689"/>
              <a:chExt cx="2660102" cy="1394677"/>
            </a:xfrm>
          </p:grpSpPr>
          <p:pic>
            <p:nvPicPr>
              <p:cNvPr id="16"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7" name="Rectangle 16"/>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5" name="TextBox 14"/>
            <p:cNvSpPr txBox="1"/>
            <p:nvPr/>
          </p:nvSpPr>
          <p:spPr>
            <a:xfrm>
              <a:off x="6804248" y="648153"/>
              <a:ext cx="2160752" cy="1412695"/>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9875236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427984" y="2384060"/>
            <a:ext cx="4690964" cy="422988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t>Earth was seeded by aliens who began the evolutionary process.</a:t>
            </a:r>
            <a:endParaRPr lang="en-US" sz="5400" b="1" kern="0" dirty="0">
              <a:effectLst>
                <a:glow rad="127000">
                  <a:schemeClr val="tx1"/>
                </a:glow>
              </a:effectLst>
              <a:latin typeface="Arial" charset="0"/>
              <a:ea typeface="ＭＳ Ｐゴシック" charset="0"/>
              <a:cs typeface="ＭＳ Ｐゴシック" charset="0"/>
            </a:endParaRPr>
          </a:p>
        </p:txBody>
      </p:sp>
      <p:grpSp>
        <p:nvGrpSpPr>
          <p:cNvPr id="3" name="Group 2">
            <a:extLst>
              <a:ext uri="{FF2B5EF4-FFF2-40B4-BE49-F238E27FC236}">
                <a16:creationId xmlns:a16="http://schemas.microsoft.com/office/drawing/2014/main" id="{7995ED63-4568-4045-A7EC-CCFBE27ED477}"/>
              </a:ext>
            </a:extLst>
          </p:cNvPr>
          <p:cNvGrpSpPr/>
          <p:nvPr/>
        </p:nvGrpSpPr>
        <p:grpSpPr>
          <a:xfrm>
            <a:off x="-34163" y="0"/>
            <a:ext cx="4572000" cy="6858000"/>
            <a:chOff x="-34163" y="0"/>
            <a:chExt cx="4572000" cy="6858000"/>
          </a:xfrm>
        </p:grpSpPr>
        <p:pic>
          <p:nvPicPr>
            <p:cNvPr id="2" name="Picture 2" descr="http://www.bordersbookfestival.org/wp-content/uploads/2018/04/BBF18-Richard-Dawkins-BO-001.jpg">
              <a:extLst>
                <a:ext uri="{FF2B5EF4-FFF2-40B4-BE49-F238E27FC236}">
                  <a16:creationId xmlns:a16="http://schemas.microsoft.com/office/drawing/2014/main" id="{0664E8CE-3457-8B45-A586-787CC5F67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63"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756893E5-036B-CE4F-8125-D8206759F989}"/>
                </a:ext>
              </a:extLst>
            </p:cNvPr>
            <p:cNvSpPr txBox="1">
              <a:spLocks noChangeArrowheads="1"/>
            </p:cNvSpPr>
            <p:nvPr/>
          </p:nvSpPr>
          <p:spPr bwMode="auto">
            <a:xfrm>
              <a:off x="0" y="5616924"/>
              <a:ext cx="4427984" cy="113986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t>Richard Dawkins</a:t>
              </a:r>
              <a:endParaRPr lang="en-US" sz="4800" b="1" kern="0" dirty="0">
                <a:effectLst>
                  <a:glow rad="127000">
                    <a:schemeClr val="tx1"/>
                  </a:glow>
                </a:effectLst>
                <a:latin typeface="Arial" charset="0"/>
                <a:ea typeface="ＭＳ Ｐゴシック" charset="0"/>
                <a:cs typeface="ＭＳ Ｐゴシック" charset="0"/>
              </a:endParaRPr>
            </a:p>
          </p:txBody>
        </p:sp>
      </p:gr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Millions believe…</a:t>
            </a:r>
          </a:p>
        </p:txBody>
      </p:sp>
    </p:spTree>
    <p:extLst>
      <p:ext uri="{BB962C8B-B14F-4D97-AF65-F5344CB8AC3E}">
        <p14:creationId xmlns:p14="http://schemas.microsoft.com/office/powerpoint/2010/main" val="909572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4331" y="3212976"/>
            <a:ext cx="9145016" cy="923314"/>
          </a:xfrm>
          <a:prstGeom prst="rect">
            <a:avLst/>
          </a:prstGeom>
          <a:noFill/>
        </p:spPr>
        <p:txBody>
          <a:bodyPr wrap="square" lIns="91408" tIns="45704" rIns="91408" bIns="45704">
            <a:spAutoFit/>
          </a:bodyPr>
          <a:lstStyle/>
          <a:p>
            <a:pPr>
              <a:defRPr/>
            </a:pPr>
            <a:r>
              <a:rPr lang="en-US" sz="5400" b="1" dirty="0">
                <a:solidFill>
                  <a:srgbClr val="6BCBF4"/>
                </a:solidFill>
                <a:effectLst>
                  <a:outerShdw blurRad="50800" dist="38100" dir="2700000" algn="tl" rotWithShape="0">
                    <a:srgbClr val="000000"/>
                  </a:outerShdw>
                </a:effectLst>
              </a:rPr>
              <a:t>AN ANGEL VISITS MARY</a:t>
            </a:r>
          </a:p>
        </p:txBody>
      </p:sp>
      <p:sp>
        <p:nvSpPr>
          <p:cNvPr id="4" name="TextBox 3"/>
          <p:cNvSpPr txBox="1"/>
          <p:nvPr/>
        </p:nvSpPr>
        <p:spPr>
          <a:xfrm>
            <a:off x="3851920" y="5157192"/>
            <a:ext cx="5184576" cy="707870"/>
          </a:xfrm>
          <a:prstGeom prst="rect">
            <a:avLst/>
          </a:prstGeom>
          <a:noFill/>
        </p:spPr>
        <p:txBody>
          <a:bodyPr wrap="square" lIns="91408" tIns="45704" rIns="91408" bIns="45704">
            <a:spAutoFit/>
          </a:bodyPr>
          <a:lstStyle/>
          <a:p>
            <a:pPr algn="r">
              <a:defRPr/>
            </a:pPr>
            <a:r>
              <a:rPr lang="en-US" sz="4000" b="1" dirty="0">
                <a:solidFill>
                  <a:srgbClr val="FFFFFF"/>
                </a:solidFill>
                <a:effectLst>
                  <a:outerShdw blurRad="50800" dist="88900" dir="2700000" algn="tl" rotWithShape="0">
                    <a:srgbClr val="000000"/>
                  </a:outerShdw>
                </a:effectLst>
              </a:rPr>
              <a:t>Luke 1:26-38</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251520" y="443711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260111627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SonOfHighestbnk.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0" y="-243408"/>
            <a:ext cx="9576048" cy="71014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43394" name="Title 2"/>
          <p:cNvSpPr>
            <a:spLocks noGrp="1"/>
          </p:cNvSpPr>
          <p:nvPr>
            <p:ph type="ctrTitle"/>
          </p:nvPr>
        </p:nvSpPr>
        <p:spPr>
          <a:xfrm>
            <a:off x="216025" y="3356992"/>
            <a:ext cx="9036496" cy="3501008"/>
          </a:xfrm>
          <a:noFill/>
        </p:spPr>
        <p:txBody>
          <a:bodyPr/>
          <a:lstStyle/>
          <a:p>
            <a: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"HE WILL REIGN OVER THE THRONE OF JACOB FOREVER, AND OF HIS KINGDOM THERE WILL BE NO END" </a:t>
            </a:r>
            <a:br>
              <a:rPr lang="en-US" sz="36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br>
            <a:r>
              <a:rPr lang="en-US" sz="2800" b="1" dirty="0">
                <a:solidFill>
                  <a:srgbClr val="FFEFCE"/>
                </a:solidFill>
                <a:effectLst>
                  <a:outerShdw blurRad="50800" dist="76200" dir="2700000" algn="tl" rotWithShape="0">
                    <a:srgbClr val="000000"/>
                  </a:outerShdw>
                </a:effectLst>
                <a:latin typeface="Footlight MT Light"/>
                <a:ea typeface="ＭＳ Ｐゴシック" charset="0"/>
                <a:cs typeface="Footlight MT Light"/>
              </a:rPr>
              <a:t>(LUKE 1:33)</a:t>
            </a:r>
          </a:p>
        </p:txBody>
      </p:sp>
      <p:pic>
        <p:nvPicPr>
          <p:cNvPr id="7" name="Picture 1" descr="SonOfHighespg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044608" y="-72008"/>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3711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a:t>
            </a:r>
          </a:p>
        </p:txBody>
      </p:sp>
    </p:spTree>
    <p:extLst>
      <p:ext uri="{BB962C8B-B14F-4D97-AF65-F5344CB8AC3E}">
        <p14:creationId xmlns:p14="http://schemas.microsoft.com/office/powerpoint/2010/main" val="2211182359"/>
      </p:ext>
    </p:extLst>
  </p:cSld>
  <p:clrMapOvr>
    <a:overrideClrMapping bg1="lt1" tx1="dk1" bg2="lt2" tx2="dk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https://www.lds.org/bc/content/bible-videos/videos/the-christ-child-is-presented-at-temple/images/christ-is-presented-at-the-temple.jpg">
            <a:extLst>
              <a:ext uri="{FF2B5EF4-FFF2-40B4-BE49-F238E27FC236}">
                <a16:creationId xmlns:a16="http://schemas.microsoft.com/office/drawing/2014/main" id="{C55428EC-DABA-CD42-90B7-4AD6F50348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752"/>
          <a:stretch/>
        </p:blipFill>
        <p:spPr bwMode="auto">
          <a:xfrm>
            <a:off x="0" y="29469"/>
            <a:ext cx="9144000" cy="682398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765773"/>
            <a:ext cx="6737889" cy="3327523"/>
          </a:xfrm>
          <a:effectLst>
            <a:outerShdw blurRad="63500" dist="35921" dir="2700000" algn="ctr" rotWithShape="0">
              <a:schemeClr val="tx2">
                <a:alpha val="74998"/>
              </a:schemeClr>
            </a:outerShdw>
          </a:effectLst>
        </p:spPr>
        <p:txBody>
          <a:bodyPr anchor="t"/>
          <a:lstStyle/>
          <a:p>
            <a:r>
              <a:rPr lang="ru-RU" sz="2800" dirty="0">
                <a:effectLst>
                  <a:glow rad="127000">
                    <a:schemeClr val="tx1"/>
                  </a:glow>
                </a:effectLst>
                <a:latin typeface="Arial" charset="0"/>
                <a:ea typeface="ＭＳ Ｐゴシック" charset="0"/>
              </a:rPr>
              <a:t>"</a:t>
            </a:r>
            <a:r>
              <a:rPr lang="en-SG" sz="2800" dirty="0">
                <a:effectLst>
                  <a:glow rad="127000">
                    <a:schemeClr val="tx1"/>
                  </a:glow>
                </a:effectLst>
                <a:latin typeface="Arial" charset="0"/>
                <a:ea typeface="ＭＳ Ｐゴシック" charset="0"/>
              </a:rPr>
              <a:t>Sovereign Lord, </a:t>
            </a:r>
            <a:br>
              <a:rPr lang="en-SG" sz="2800" dirty="0">
                <a:effectLst>
                  <a:glow rad="127000">
                    <a:schemeClr val="tx1"/>
                  </a:glow>
                </a:effectLst>
                <a:latin typeface="Arial" charset="0"/>
                <a:ea typeface="ＭＳ Ｐゴシック" charset="0"/>
              </a:rPr>
            </a:br>
            <a:r>
              <a:rPr lang="en-SG" sz="2800" dirty="0">
                <a:effectLst>
                  <a:glow rad="127000">
                    <a:schemeClr val="tx1"/>
                  </a:glow>
                </a:effectLst>
                <a:latin typeface="Arial" charset="0"/>
                <a:ea typeface="ＭＳ Ｐゴシック" charset="0"/>
              </a:rPr>
              <a:t>now let your servant die in peace, </a:t>
            </a:r>
            <a:br>
              <a:rPr lang="en-SG" sz="2800" dirty="0">
                <a:effectLst>
                  <a:glow rad="127000">
                    <a:schemeClr val="tx1"/>
                  </a:glow>
                </a:effectLst>
                <a:latin typeface="Arial" charset="0"/>
                <a:ea typeface="ＭＳ Ｐゴシック" charset="0"/>
              </a:rPr>
            </a:br>
            <a:r>
              <a:rPr lang="en-SG" sz="2800" dirty="0">
                <a:effectLst>
                  <a:glow rad="127000">
                    <a:schemeClr val="tx1"/>
                  </a:glow>
                </a:effectLst>
                <a:latin typeface="Arial" charset="0"/>
                <a:ea typeface="ＭＳ Ｐゴシック" charset="0"/>
              </a:rPr>
              <a:t>as you have promised. </a:t>
            </a:r>
            <a:br>
              <a:rPr lang="en-SG" sz="2800" dirty="0">
                <a:effectLst>
                  <a:glow rad="127000">
                    <a:schemeClr val="tx1"/>
                  </a:glow>
                </a:effectLst>
                <a:latin typeface="Arial" charset="0"/>
                <a:ea typeface="ＭＳ Ｐゴシック" charset="0"/>
              </a:rPr>
            </a:br>
            <a:r>
              <a:rPr lang="en-SG" sz="2800" baseline="30000" dirty="0">
                <a:effectLst>
                  <a:glow rad="127000">
                    <a:schemeClr val="tx1"/>
                  </a:glow>
                </a:effectLst>
                <a:latin typeface="Arial" charset="0"/>
                <a:ea typeface="ＭＳ Ｐゴシック" charset="0"/>
              </a:rPr>
              <a:t>30</a:t>
            </a:r>
            <a:r>
              <a:rPr lang="en-SG" sz="2800" dirty="0">
                <a:effectLst>
                  <a:glow rad="127000">
                    <a:schemeClr val="tx1"/>
                  </a:glow>
                </a:effectLst>
                <a:latin typeface="Arial" charset="0"/>
                <a:ea typeface="ＭＳ Ｐゴシック" charset="0"/>
              </a:rPr>
              <a:t>I have seen your </a:t>
            </a:r>
            <a:r>
              <a:rPr lang="en-SG" sz="2800" dirty="0">
                <a:solidFill>
                  <a:srgbClr val="FFFF00"/>
                </a:solidFill>
                <a:effectLst>
                  <a:glow rad="127000">
                    <a:schemeClr val="tx1"/>
                  </a:glow>
                </a:effectLst>
                <a:latin typeface="Arial" charset="0"/>
                <a:ea typeface="ＭＳ Ｐゴシック" charset="0"/>
              </a:rPr>
              <a:t>salvation</a:t>
            </a:r>
            <a:r>
              <a:rPr lang="en-SG" sz="2800" dirty="0">
                <a:effectLst>
                  <a:glow rad="127000">
                    <a:schemeClr val="tx1"/>
                  </a:glow>
                </a:effectLst>
                <a:latin typeface="Arial" charset="0"/>
                <a:ea typeface="ＭＳ Ｐゴシック" charset="0"/>
              </a:rPr>
              <a:t>, </a:t>
            </a:r>
            <a:br>
              <a:rPr lang="en-SG" sz="2800" dirty="0">
                <a:effectLst>
                  <a:glow rad="127000">
                    <a:schemeClr val="tx1"/>
                  </a:glow>
                </a:effectLst>
                <a:latin typeface="Arial" charset="0"/>
                <a:ea typeface="ＭＳ Ｐゴシック" charset="0"/>
              </a:rPr>
            </a:br>
            <a:r>
              <a:rPr lang="en-SG" sz="2800" baseline="30000" dirty="0">
                <a:effectLst>
                  <a:glow rad="127000">
                    <a:schemeClr val="tx1"/>
                  </a:glow>
                </a:effectLst>
                <a:latin typeface="Arial" charset="0"/>
                <a:ea typeface="ＭＳ Ｐゴシック" charset="0"/>
              </a:rPr>
              <a:t>31</a:t>
            </a:r>
            <a:r>
              <a:rPr lang="en-SG" sz="2800" dirty="0">
                <a:effectLst>
                  <a:glow rad="127000">
                    <a:schemeClr val="tx1"/>
                  </a:glow>
                </a:effectLst>
                <a:latin typeface="Arial" charset="0"/>
                <a:ea typeface="ＭＳ Ｐゴシック" charset="0"/>
              </a:rPr>
              <a:t>which you have </a:t>
            </a:r>
            <a:r>
              <a:rPr lang="en-SG" sz="2800" dirty="0">
                <a:solidFill>
                  <a:srgbClr val="FFFF00"/>
                </a:solidFill>
                <a:effectLst>
                  <a:glow rad="127000">
                    <a:schemeClr val="tx1"/>
                  </a:glow>
                </a:effectLst>
                <a:latin typeface="Arial" charset="0"/>
                <a:ea typeface="ＭＳ Ｐゴシック" charset="0"/>
              </a:rPr>
              <a:t>prepared for all people</a:t>
            </a:r>
            <a:r>
              <a:rPr lang="en-SG" sz="2800" dirty="0">
                <a:effectLst>
                  <a:glow rad="127000">
                    <a:schemeClr val="tx1"/>
                  </a:glow>
                </a:effectLst>
                <a:latin typeface="Arial" charset="0"/>
                <a:ea typeface="ＭＳ Ｐゴシック" charset="0"/>
              </a:rPr>
              <a:t>. </a:t>
            </a:r>
            <a:r>
              <a:rPr lang="en-SG" sz="2800" baseline="30000" dirty="0">
                <a:effectLst>
                  <a:glow rad="127000">
                    <a:schemeClr val="tx1"/>
                  </a:glow>
                </a:effectLst>
                <a:latin typeface="Arial" charset="0"/>
                <a:ea typeface="ＭＳ Ｐゴシック" charset="0"/>
              </a:rPr>
              <a:t>32</a:t>
            </a:r>
            <a:r>
              <a:rPr lang="en-SG" sz="2800" dirty="0">
                <a:effectLst>
                  <a:glow rad="127000">
                    <a:schemeClr val="tx1"/>
                  </a:glow>
                </a:effectLst>
                <a:latin typeface="Arial" charset="0"/>
                <a:ea typeface="ＭＳ Ｐゴシック" charset="0"/>
              </a:rPr>
              <a:t>He is a light to </a:t>
            </a:r>
            <a:r>
              <a:rPr lang="en-SG" sz="2800" dirty="0">
                <a:solidFill>
                  <a:srgbClr val="FFFF00"/>
                </a:solidFill>
                <a:effectLst>
                  <a:glow rad="127000">
                    <a:schemeClr val="tx1"/>
                  </a:glow>
                </a:effectLst>
                <a:latin typeface="Arial" charset="0"/>
                <a:ea typeface="ＭＳ Ｐゴシック" charset="0"/>
              </a:rPr>
              <a:t>reveal God to the nations [Gentiles]</a:t>
            </a:r>
            <a:r>
              <a:rPr lang="en-SG" sz="2800" dirty="0">
                <a:effectLst>
                  <a:glow rad="127000">
                    <a:schemeClr val="tx1"/>
                  </a:glow>
                </a:effectLst>
                <a:latin typeface="Arial" charset="0"/>
                <a:ea typeface="ＭＳ Ｐゴシック" charset="0"/>
              </a:rPr>
              <a:t>, and he is the glory of your people Israel!</a:t>
            </a:r>
            <a:r>
              <a:rPr lang="ru-RU" sz="2800" dirty="0">
                <a:effectLst>
                  <a:glow rad="127000">
                    <a:schemeClr val="tx1"/>
                  </a:glow>
                </a:effectLst>
                <a:latin typeface="Arial" charset="0"/>
                <a:ea typeface="ＭＳ Ｐゴシック" charset="0"/>
              </a:rPr>
              <a:t>"</a:t>
            </a:r>
            <a:r>
              <a:rPr lang="en-US" sz="2800" dirty="0">
                <a:effectLst>
                  <a:glow rad="127000">
                    <a:schemeClr val="tx1"/>
                  </a:glow>
                </a:effectLst>
                <a:latin typeface="Arial" charset="0"/>
                <a:ea typeface="ＭＳ Ｐゴシック" charset="0"/>
              </a:rPr>
              <a:t> </a:t>
            </a:r>
            <a:br>
              <a:rPr lang="en-US" sz="2800" dirty="0">
                <a:effectLst>
                  <a:glow rad="127000">
                    <a:schemeClr val="tx1"/>
                  </a:glow>
                </a:effectLst>
                <a:latin typeface="Arial" charset="0"/>
                <a:ea typeface="ＭＳ Ｐゴシック" charset="0"/>
              </a:rPr>
            </a:br>
            <a:r>
              <a:rPr lang="en-US" sz="2800" dirty="0">
                <a:effectLst>
                  <a:glow rad="127000">
                    <a:schemeClr val="tx1"/>
                  </a:glow>
                </a:effectLst>
                <a:latin typeface="Arial" charset="0"/>
                <a:ea typeface="ＭＳ Ｐゴシック" charset="0"/>
              </a:rPr>
              <a:t>(Luke 2:29-32 NLT).</a:t>
            </a:r>
          </a:p>
        </p:txBody>
      </p:sp>
    </p:spTree>
    <p:extLst>
      <p:ext uri="{BB962C8B-B14F-4D97-AF65-F5344CB8AC3E}">
        <p14:creationId xmlns:p14="http://schemas.microsoft.com/office/powerpoint/2010/main" val="3719852148"/>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ChangeArrowheads="1"/>
          </p:cNvSpPr>
          <p:nvPr/>
        </p:nvSpPr>
        <p:spPr bwMode="auto">
          <a:xfrm>
            <a:off x="-127000" y="-76200"/>
            <a:ext cx="9296400" cy="7010400"/>
          </a:xfrm>
          <a:prstGeom prst="rect">
            <a:avLst/>
          </a:prstGeom>
          <a:gradFill flip="none" rotWithShape="1">
            <a:gsLst>
              <a:gs pos="34000">
                <a:srgbClr val="800000"/>
              </a:gs>
              <a:gs pos="100000">
                <a:schemeClr val="bg1"/>
              </a:gs>
            </a:gsLst>
            <a:path path="rect">
              <a:fillToRect l="50000" t="50000" r="50000" b="50000"/>
            </a:path>
            <a:tileRect/>
          </a:gradFill>
          <a:ln w="12700">
            <a:solidFill>
              <a:schemeClr val="tx1"/>
            </a:solidFill>
            <a:round/>
            <a:headEnd type="none" w="sm" len="sm"/>
            <a:tailEnd type="none" w="sm" len="sm"/>
          </a:ln>
        </p:spPr>
        <p:txBody>
          <a:bodyPr wrap="none" lIns="91408" tIns="45704" rIns="91408" bIns="45704"/>
          <a:lstStyle/>
          <a:p>
            <a:pPr eaLnBrk="1" hangingPunct="1">
              <a:defRPr/>
            </a:pPr>
            <a:endParaRPr lang="en-US" b="1">
              <a:solidFill>
                <a:srgbClr val="FFFFCC"/>
              </a:solidFill>
              <a:effectLst>
                <a:outerShdw blurRad="38100" dist="38100" dir="2700000" algn="tl">
                  <a:srgbClr val="000000">
                    <a:alpha val="43137"/>
                  </a:srgbClr>
                </a:outerShdw>
              </a:effectLst>
              <a:cs typeface="Arial" charset="0"/>
            </a:endParaRPr>
          </a:p>
        </p:txBody>
      </p:sp>
      <p:sp>
        <p:nvSpPr>
          <p:cNvPr id="10245" name="Text Box 10"/>
          <p:cNvSpPr txBox="1">
            <a:spLocks noChangeArrowheads="1"/>
          </p:cNvSpPr>
          <p:nvPr/>
        </p:nvSpPr>
        <p:spPr bwMode="auto">
          <a:xfrm>
            <a:off x="8615368" y="4768"/>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none"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b="1" dirty="0">
                <a:solidFill>
                  <a:srgbClr val="F8F8EF"/>
                </a:solidFill>
                <a:effectLst>
                  <a:outerShdw blurRad="38100" dist="38100" dir="2700000" algn="tl">
                    <a:srgbClr val="000000">
                      <a:alpha val="43137"/>
                    </a:srgbClr>
                  </a:outerShdw>
                </a:effectLst>
                <a:cs typeface="Arial" charset="0"/>
              </a:rPr>
              <a:t>56</a:t>
            </a:r>
          </a:p>
        </p:txBody>
      </p:sp>
      <p:sp>
        <p:nvSpPr>
          <p:cNvPr id="10246" name="Title 7"/>
          <p:cNvSpPr>
            <a:spLocks noGrp="1"/>
          </p:cNvSpPr>
          <p:nvPr>
            <p:ph type="title" idx="4294967295"/>
          </p:nvPr>
        </p:nvSpPr>
        <p:spPr>
          <a:xfrm>
            <a:off x="-85725" y="457200"/>
            <a:ext cx="9296400" cy="609600"/>
          </a:xfrm>
          <a:solidFill>
            <a:schemeClr val="tx2">
              <a:lumMod val="60000"/>
              <a:lumOff val="40000"/>
            </a:schemeClr>
          </a:solidFill>
          <a:ln w="28575">
            <a:solidFill>
              <a:schemeClr val="tx1"/>
            </a:solidFill>
          </a:ln>
        </p:spPr>
        <p:txBody>
          <a:bodyPr/>
          <a:lstStyle/>
          <a:p>
            <a:pPr algn="ctr" eaLnBrk="1" hangingPunct="1">
              <a:defRPr/>
            </a:pPr>
            <a:r>
              <a:rPr lang="en-US" sz="3600" b="1" dirty="0">
                <a:solidFill>
                  <a:schemeClr val="bg1"/>
                </a:solidFill>
                <a:latin typeface="Arial" charset="0"/>
                <a:cs typeface="Arial" charset="0"/>
              </a:rPr>
              <a:t>Dating the Birth of Christ</a:t>
            </a:r>
          </a:p>
        </p:txBody>
      </p:sp>
      <p:sp>
        <p:nvSpPr>
          <p:cNvPr id="7" name="Title 7"/>
          <p:cNvSpPr txBox="1">
            <a:spLocks/>
          </p:cNvSpPr>
          <p:nvPr/>
        </p:nvSpPr>
        <p:spPr bwMode="auto">
          <a:xfrm>
            <a:off x="-85725" y="1295400"/>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800" b="1" i="0" dirty="0">
                <a:solidFill>
                  <a:srgbClr val="F2FCFF"/>
                </a:solidFill>
                <a:effectLst>
                  <a:outerShdw blurRad="38100" dist="38100" dir="2700000" algn="tl">
                    <a:srgbClr val="000000">
                      <a:alpha val="43137"/>
                    </a:srgbClr>
                  </a:outerShdw>
                </a:effectLst>
                <a:latin typeface="Arial" charset="0"/>
                <a:cs typeface="Arial" charset="0"/>
              </a:rPr>
              <a:t>Date of Birth: ca. December 5 BC/January 4 BC</a:t>
            </a:r>
          </a:p>
        </p:txBody>
      </p:sp>
      <p:sp>
        <p:nvSpPr>
          <p:cNvPr id="8" name="Title 7"/>
          <p:cNvSpPr txBox="1">
            <a:spLocks/>
          </p:cNvSpPr>
          <p:nvPr/>
        </p:nvSpPr>
        <p:spPr bwMode="auto">
          <a:xfrm>
            <a:off x="-85725" y="1957388"/>
            <a:ext cx="9296400" cy="609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Jesus was born between these two dates:</a:t>
            </a:r>
          </a:p>
        </p:txBody>
      </p:sp>
      <p:sp>
        <p:nvSpPr>
          <p:cNvPr id="10" name="Title 7"/>
          <p:cNvSpPr txBox="1">
            <a:spLocks/>
          </p:cNvSpPr>
          <p:nvPr/>
        </p:nvSpPr>
        <p:spPr bwMode="auto">
          <a:xfrm>
            <a:off x="204788" y="4976820"/>
            <a:ext cx="2959100"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6 BC</a:t>
            </a:r>
          </a:p>
        </p:txBody>
      </p:sp>
      <p:sp>
        <p:nvSpPr>
          <p:cNvPr id="12" name="Title 7"/>
          <p:cNvSpPr txBox="1">
            <a:spLocks/>
          </p:cNvSpPr>
          <p:nvPr/>
        </p:nvSpPr>
        <p:spPr bwMode="auto">
          <a:xfrm>
            <a:off x="5402264" y="4976820"/>
            <a:ext cx="3571875" cy="738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29 March-11 April</a:t>
            </a:r>
          </a:p>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4 BC</a:t>
            </a:r>
          </a:p>
        </p:txBody>
      </p:sp>
      <p:cxnSp>
        <p:nvCxnSpPr>
          <p:cNvPr id="3" name="Straight Connector 2"/>
          <p:cNvCxnSpPr>
            <a:cxnSpLocks noChangeShapeType="1"/>
          </p:cNvCxnSpPr>
          <p:nvPr/>
        </p:nvCxnSpPr>
        <p:spPr bwMode="auto">
          <a:xfrm>
            <a:off x="1825632" y="4635500"/>
            <a:ext cx="5472113" cy="0"/>
          </a:xfrm>
          <a:prstGeom prst="line">
            <a:avLst/>
          </a:prstGeom>
          <a:noFill/>
          <a:ln w="76200">
            <a:solidFill>
              <a:schemeClr val="tx1"/>
            </a:solidFill>
            <a:round/>
            <a:headEnd type="oval" w="lg" len="lg"/>
            <a:tailEnd type="oval" w="lg" len="lg"/>
          </a:ln>
          <a:extLst>
            <a:ext uri="{909E8E84-426E-40dd-AFC4-6F175D3DCCD1}">
              <a14:hiddenFill xmlns="" xmlns:a14="http://schemas.microsoft.com/office/drawing/2010/main">
                <a:noFill/>
              </a14:hiddenFill>
            </a:ext>
          </a:extLst>
        </p:spPr>
      </p:cxnSp>
      <p:sp>
        <p:nvSpPr>
          <p:cNvPr id="18" name="Text Box 9"/>
          <p:cNvSpPr txBox="1">
            <a:spLocks noChangeArrowheads="1"/>
          </p:cNvSpPr>
          <p:nvPr/>
        </p:nvSpPr>
        <p:spPr bwMode="auto">
          <a:xfrm>
            <a:off x="-1588" y="6443663"/>
            <a:ext cx="9128126"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1600" b="1" dirty="0">
                <a:solidFill>
                  <a:srgbClr val="FFFFFF"/>
                </a:solidFill>
                <a:effectLst>
                  <a:outerShdw blurRad="38100" dist="38100" dir="2700000" algn="tl">
                    <a:srgbClr val="000000">
                      <a:alpha val="43137"/>
                    </a:srgbClr>
                  </a:outerShdw>
                </a:effectLst>
                <a:ea typeface="MS Gothic" charset="0"/>
              </a:rPr>
              <a:t>Harold W. Hoehner, </a:t>
            </a:r>
            <a:r>
              <a:rPr lang="en-US" sz="1600" b="1" i="1" dirty="0">
                <a:solidFill>
                  <a:srgbClr val="FFFFFF"/>
                </a:solidFill>
                <a:effectLst>
                  <a:outerShdw blurRad="38100" dist="38100" dir="2700000" algn="tl">
                    <a:srgbClr val="000000">
                      <a:alpha val="43137"/>
                    </a:srgbClr>
                  </a:outerShdw>
                </a:effectLst>
                <a:ea typeface="MS Gothic" charset="0"/>
              </a:rPr>
              <a:t>Chronological Aspects of the Life of Christ </a:t>
            </a:r>
            <a:r>
              <a:rPr lang="en-US" sz="1600" b="1" dirty="0">
                <a:solidFill>
                  <a:srgbClr val="FFFFFF"/>
                </a:solidFill>
                <a:effectLst>
                  <a:outerShdw blurRad="38100" dist="38100" dir="2700000" algn="tl">
                    <a:srgbClr val="000000">
                      <a:alpha val="43137"/>
                    </a:srgbClr>
                  </a:outerShdw>
                </a:effectLst>
                <a:ea typeface="MS Gothic" charset="0"/>
              </a:rPr>
              <a:t>(Zondervan, 1977), 114</a:t>
            </a:r>
          </a:p>
        </p:txBody>
      </p:sp>
      <p:sp>
        <p:nvSpPr>
          <p:cNvPr id="16" name="Title 7"/>
          <p:cNvSpPr txBox="1">
            <a:spLocks/>
          </p:cNvSpPr>
          <p:nvPr/>
        </p:nvSpPr>
        <p:spPr bwMode="auto">
          <a:xfrm>
            <a:off x="214313" y="3217863"/>
            <a:ext cx="29591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Census of </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Quirinius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a:t>
            </a:r>
            <a:r>
              <a:rPr lang="en-US" sz="2400" b="1" i="0" dirty="0" err="1">
                <a:solidFill>
                  <a:srgbClr val="F2FCFF"/>
                </a:solidFill>
                <a:effectLst>
                  <a:outerShdw blurRad="38100" dist="38100" dir="2700000" algn="tl">
                    <a:srgbClr val="000000">
                      <a:alpha val="43137"/>
                    </a:srgbClr>
                  </a:outerShdw>
                </a:effectLst>
                <a:latin typeface="Arial" charset="0"/>
                <a:cs typeface="Arial" charset="0"/>
              </a:rPr>
              <a:t>Cyrenius</a:t>
            </a:r>
            <a:r>
              <a:rPr lang="en-US" sz="2400" b="1" i="0" dirty="0">
                <a:solidFill>
                  <a:srgbClr val="F2FCFF"/>
                </a:solidFill>
                <a:effectLst>
                  <a:outerShdw blurRad="38100" dist="38100" dir="2700000" algn="tl">
                    <a:srgbClr val="000000">
                      <a:alpha val="43137"/>
                    </a:srgbClr>
                  </a:outerShdw>
                </a:effectLst>
                <a:latin typeface="Arial" charset="0"/>
                <a:cs typeface="Arial" charset="0"/>
              </a:rPr>
              <a:t> (Luke 2:1-5)</a:t>
            </a:r>
          </a:p>
        </p:txBody>
      </p:sp>
      <p:sp>
        <p:nvSpPr>
          <p:cNvPr id="17" name="Title 7"/>
          <p:cNvSpPr txBox="1">
            <a:spLocks/>
          </p:cNvSpPr>
          <p:nvPr/>
        </p:nvSpPr>
        <p:spPr bwMode="auto">
          <a:xfrm>
            <a:off x="5410202" y="3217863"/>
            <a:ext cx="3573463"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043" tIns="46022" rIns="92043" bIns="46022" anchor="b"/>
          <a:lst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a:lstStyle>
          <a:p>
            <a:pPr algn="ctr" defTabSz="457042" eaLnBrk="1" hangingPunct="1">
              <a:defRPr/>
            </a:pPr>
            <a:r>
              <a:rPr lang="en-US" sz="2400" b="1" i="0" dirty="0">
                <a:solidFill>
                  <a:srgbClr val="F2FCFF"/>
                </a:solidFill>
                <a:effectLst>
                  <a:outerShdw blurRad="38100" dist="38100" dir="2700000" algn="tl">
                    <a:srgbClr val="000000">
                      <a:alpha val="43137"/>
                    </a:srgbClr>
                  </a:outerShdw>
                </a:effectLst>
                <a:latin typeface="Arial" charset="0"/>
                <a:cs typeface="Arial" charset="0"/>
              </a:rPr>
              <a:t>Death of </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Herod the Great</a:t>
            </a:r>
            <a:br>
              <a:rPr lang="en-US" sz="2400" b="1" i="0" dirty="0">
                <a:solidFill>
                  <a:srgbClr val="F2FCFF"/>
                </a:solidFill>
                <a:effectLst>
                  <a:outerShdw blurRad="38100" dist="38100" dir="2700000" algn="tl">
                    <a:srgbClr val="000000">
                      <a:alpha val="43137"/>
                    </a:srgbClr>
                  </a:outerShdw>
                </a:effectLst>
                <a:latin typeface="Arial" charset="0"/>
                <a:cs typeface="Arial" charset="0"/>
              </a:rPr>
            </a:br>
            <a:r>
              <a:rPr lang="en-US" sz="2400" b="1" i="0" dirty="0">
                <a:solidFill>
                  <a:srgbClr val="F2FCFF"/>
                </a:solidFill>
                <a:effectLst>
                  <a:outerShdw blurRad="38100" dist="38100" dir="2700000" algn="tl">
                    <a:srgbClr val="000000">
                      <a:alpha val="43137"/>
                    </a:srgbClr>
                  </a:outerShdw>
                </a:effectLst>
                <a:latin typeface="Arial" charset="0"/>
                <a:cs typeface="Arial" charset="0"/>
              </a:rPr>
              <a:t>(Matt. 2:1; Luke 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2" grpId="0"/>
      <p:bldP spid="16" grpId="0"/>
      <p:bldP spid="1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3</a:t>
            </a:r>
          </a:p>
        </p:txBody>
      </p:sp>
    </p:spTree>
    <p:extLst>
      <p:ext uri="{BB962C8B-B14F-4D97-AF65-F5344CB8AC3E}">
        <p14:creationId xmlns:p14="http://schemas.microsoft.com/office/powerpoint/2010/main" val="40693298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7154"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419600"/>
          </a:xfrm>
          <a:effectLst>
            <a:outerShdw blurRad="63500" dist="28398" dir="1593903" algn="ctr" rotWithShape="0">
              <a:srgbClr val="000000"/>
            </a:outerShdw>
          </a:effectLst>
        </p:spPr>
        <p:txBody>
          <a:bodyPr/>
          <a:lstStyle/>
          <a:p>
            <a:pPr marL="0" indent="0" eaLnBrk="1" hangingPunct="1">
              <a:lnSpc>
                <a:spcPct val="90000"/>
              </a:lnSpc>
              <a:buNone/>
            </a:pPr>
            <a:r>
              <a:rPr lang="en-US" sz="2800" b="1">
                <a:solidFill>
                  <a:schemeClr val="bg1"/>
                </a:solidFill>
                <a:latin typeface="Arial" charset="0"/>
                <a:ea typeface="ＭＳ Ｐゴシック" charset="0"/>
                <a:cs typeface="ＭＳ Ｐゴシック" charset="0"/>
              </a:rPr>
              <a:t>In the fifteenth year of the reign of Tiberius </a:t>
            </a:r>
            <a:r>
              <a:rPr lang="en-US" sz="2800" b="1">
                <a:solidFill>
                  <a:srgbClr val="FFFF00"/>
                </a:solidFill>
                <a:latin typeface="Arial" charset="0"/>
                <a:ea typeface="ＭＳ Ｐゴシック" charset="0"/>
                <a:cs typeface="ＭＳ Ｐゴシック" charset="0"/>
              </a:rPr>
              <a:t>Caesar</a:t>
            </a:r>
            <a:r>
              <a:rPr lang="en-US" sz="2800" b="1">
                <a:solidFill>
                  <a:schemeClr val="bg1"/>
                </a:solidFill>
                <a:latin typeface="Arial" charset="0"/>
                <a:ea typeface="ＭＳ Ｐゴシック" charset="0"/>
                <a:cs typeface="ＭＳ Ｐゴシック" charset="0"/>
              </a:rPr>
              <a:t>, Pontius </a:t>
            </a:r>
            <a:r>
              <a:rPr lang="en-US" sz="2800" b="1">
                <a:solidFill>
                  <a:srgbClr val="FFFF00"/>
                </a:solidFill>
                <a:latin typeface="Arial" charset="0"/>
                <a:ea typeface="ＭＳ Ｐゴシック" charset="0"/>
                <a:cs typeface="ＭＳ Ｐゴシック" charset="0"/>
              </a:rPr>
              <a:t>Pilate</a:t>
            </a:r>
            <a:r>
              <a:rPr lang="en-US" sz="2800" b="1">
                <a:solidFill>
                  <a:schemeClr val="bg1"/>
                </a:solidFill>
                <a:latin typeface="Arial" charset="0"/>
                <a:ea typeface="ＭＳ Ｐゴシック" charset="0"/>
                <a:cs typeface="ＭＳ Ｐゴシック" charset="0"/>
              </a:rPr>
              <a:t> being governor of Judea, and </a:t>
            </a:r>
            <a:r>
              <a:rPr lang="en-US" sz="2800" b="1">
                <a:solidFill>
                  <a:srgbClr val="FFFF00"/>
                </a:solidFill>
                <a:latin typeface="Arial" charset="0"/>
                <a:ea typeface="ＭＳ Ｐゴシック" charset="0"/>
                <a:cs typeface="ＭＳ Ｐゴシック" charset="0"/>
              </a:rPr>
              <a:t>Herod</a:t>
            </a:r>
            <a:r>
              <a:rPr lang="en-US" sz="2800" b="1">
                <a:solidFill>
                  <a:schemeClr val="bg1"/>
                </a:solidFill>
                <a:latin typeface="Arial" charset="0"/>
                <a:ea typeface="ＭＳ Ｐゴシック" charset="0"/>
                <a:cs typeface="ＭＳ Ｐゴシック" charset="0"/>
              </a:rPr>
              <a:t> being tetrarch of Galilee, and his brother </a:t>
            </a:r>
            <a:r>
              <a:rPr lang="en-US" sz="2800" b="1">
                <a:solidFill>
                  <a:srgbClr val="FFFF00"/>
                </a:solidFill>
                <a:latin typeface="Arial" charset="0"/>
                <a:ea typeface="ＭＳ Ｐゴシック" charset="0"/>
                <a:cs typeface="ＭＳ Ｐゴシック" charset="0"/>
              </a:rPr>
              <a:t>Philip</a:t>
            </a:r>
            <a:r>
              <a:rPr lang="en-US" sz="2800" b="1">
                <a:solidFill>
                  <a:schemeClr val="bg1"/>
                </a:solidFill>
                <a:latin typeface="Arial" charset="0"/>
                <a:ea typeface="ＭＳ Ｐゴシック" charset="0"/>
                <a:cs typeface="ＭＳ Ｐゴシック" charset="0"/>
              </a:rPr>
              <a:t> tetrarch of the region of Ituraea and Trachonitis, and </a:t>
            </a:r>
            <a:r>
              <a:rPr lang="en-US" sz="2800" b="1">
                <a:solidFill>
                  <a:srgbClr val="FFFF00"/>
                </a:solidFill>
                <a:latin typeface="Arial" charset="0"/>
                <a:ea typeface="ＭＳ Ｐゴシック" charset="0"/>
                <a:cs typeface="ＭＳ Ｐゴシック" charset="0"/>
              </a:rPr>
              <a:t>Lysanias</a:t>
            </a:r>
            <a:r>
              <a:rPr lang="en-US" sz="2800" b="1">
                <a:solidFill>
                  <a:schemeClr val="bg1"/>
                </a:solidFill>
                <a:latin typeface="Arial" charset="0"/>
                <a:ea typeface="ＭＳ Ｐゴシック" charset="0"/>
                <a:cs typeface="ＭＳ Ｐゴシック" charset="0"/>
              </a:rPr>
              <a:t> tetrarch of Abilene,</a:t>
            </a:r>
          </a:p>
          <a:p>
            <a:pPr marL="0" indent="0" eaLnBrk="1" hangingPunct="1">
              <a:lnSpc>
                <a:spcPct val="90000"/>
              </a:lnSpc>
              <a:buNone/>
            </a:pPr>
            <a:r>
              <a:rPr lang="en-US" sz="2800" b="1">
                <a:solidFill>
                  <a:schemeClr val="bg1"/>
                </a:solidFill>
                <a:latin typeface="Arial" charset="0"/>
                <a:ea typeface="ＭＳ Ｐゴシック" charset="0"/>
                <a:cs typeface="ＭＳ Ｐゴシック" charset="0"/>
              </a:rPr>
              <a:t>in the high-priesthood of </a:t>
            </a:r>
            <a:r>
              <a:rPr lang="en-US" sz="2800" b="1">
                <a:solidFill>
                  <a:srgbClr val="FFFF00"/>
                </a:solidFill>
                <a:latin typeface="Arial" charset="0"/>
                <a:ea typeface="ＭＳ Ｐゴシック" charset="0"/>
                <a:cs typeface="ＭＳ Ｐゴシック" charset="0"/>
              </a:rPr>
              <a:t>Annas</a:t>
            </a:r>
            <a:r>
              <a:rPr lang="en-US" sz="2800" b="1">
                <a:solidFill>
                  <a:schemeClr val="bg1"/>
                </a:solidFill>
                <a:latin typeface="Arial" charset="0"/>
                <a:ea typeface="ＭＳ Ｐゴシック" charset="0"/>
                <a:cs typeface="ＭＳ Ｐゴシック" charset="0"/>
              </a:rPr>
              <a:t> and </a:t>
            </a:r>
            <a:r>
              <a:rPr lang="en-US" sz="2800" b="1">
                <a:solidFill>
                  <a:srgbClr val="FFFF00"/>
                </a:solidFill>
                <a:latin typeface="Arial" charset="0"/>
                <a:ea typeface="ＭＳ Ｐゴシック" charset="0"/>
                <a:cs typeface="ＭＳ Ｐゴシック" charset="0"/>
              </a:rPr>
              <a:t>Caiaphas</a:t>
            </a:r>
            <a:r>
              <a:rPr lang="en-US" sz="2800" b="1">
                <a:solidFill>
                  <a:schemeClr val="bg1"/>
                </a:solidFill>
                <a:latin typeface="Arial" charset="0"/>
                <a:ea typeface="ＭＳ Ｐゴシック" charset="0"/>
                <a:cs typeface="ＭＳ Ｐゴシック" charset="0"/>
              </a:rPr>
              <a:t>, the word of God came to John the son of Zechariah in the wilderness; </a:t>
            </a:r>
          </a:p>
          <a:p>
            <a:pPr marL="0" indent="0" eaLnBrk="1" hangingPunct="1">
              <a:lnSpc>
                <a:spcPct val="90000"/>
              </a:lnSpc>
              <a:buNone/>
            </a:pPr>
            <a:endParaRPr lang="en-US" sz="2800" b="1">
              <a:solidFill>
                <a:schemeClr val="bg1"/>
              </a:solidFill>
              <a:latin typeface="Arial" charset="0"/>
              <a:ea typeface="ＭＳ Ｐゴシック" charset="0"/>
              <a:cs typeface="ＭＳ Ｐゴシック" charset="0"/>
            </a:endParaRPr>
          </a:p>
        </p:txBody>
      </p:sp>
      <p:sp>
        <p:nvSpPr>
          <p:cNvPr id="177156"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000000"/>
                </a:solidFill>
                <a:latin typeface="Arial" charset="0"/>
                <a:cs typeface="Arial" charset="0"/>
              </a:rPr>
              <a:t>Luke</a:t>
            </a:r>
          </a:p>
          <a:p>
            <a:pPr algn="ctr"/>
            <a:r>
              <a:rPr lang="en-US" sz="2800" b="1" dirty="0">
                <a:solidFill>
                  <a:srgbClr val="000000"/>
                </a:solidFill>
                <a:latin typeface="Arial" charset="0"/>
                <a:cs typeface="Arial" charset="0"/>
              </a:rPr>
              <a:t>3:1-2</a:t>
            </a:r>
            <a:endParaRPr lang="en-US" sz="2800" b="1" dirty="0">
              <a:solidFill>
                <a:srgbClr val="000000"/>
              </a:solidFill>
              <a:cs typeface="Arial" charset="0"/>
            </a:endParaRPr>
          </a:p>
        </p:txBody>
      </p:sp>
    </p:spTree>
    <p:extLst>
      <p:ext uri="{BB962C8B-B14F-4D97-AF65-F5344CB8AC3E}">
        <p14:creationId xmlns:p14="http://schemas.microsoft.com/office/powerpoint/2010/main" val="17231438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idx="4294967295"/>
          </p:nvPr>
        </p:nvSpPr>
        <p:spPr>
          <a:xfrm>
            <a:off x="2590800" y="457200"/>
            <a:ext cx="5181600" cy="762000"/>
          </a:xfrm>
        </p:spPr>
        <p:txBody>
          <a:bodyPr/>
          <a:lstStyle/>
          <a:p>
            <a:pPr eaLnBrk="1" hangingPunct="1"/>
            <a:r>
              <a:rPr lang="en-US" sz="4000" b="1" dirty="0">
                <a:latin typeface="Arial" charset="0"/>
                <a:ea typeface="ＭＳ Ｐゴシック" charset="0"/>
                <a:cs typeface="ＭＳ Ｐゴシック" charset="0"/>
              </a:rPr>
              <a:t>John the Baptist</a:t>
            </a:r>
          </a:p>
        </p:txBody>
      </p:sp>
      <p:sp>
        <p:nvSpPr>
          <p:cNvPr id="84995" name="Rectangle 3"/>
          <p:cNvSpPr>
            <a:spLocks noGrp="1" noChangeArrowheads="1"/>
          </p:cNvSpPr>
          <p:nvPr>
            <p:ph type="body" idx="4294967295"/>
          </p:nvPr>
        </p:nvSpPr>
        <p:spPr>
          <a:xfrm>
            <a:off x="1676401" y="1981200"/>
            <a:ext cx="6629400" cy="4648200"/>
          </a:xfrm>
          <a:effectLst>
            <a:outerShdw blurRad="63500" dist="28398" dir="1593903" algn="ctr" rotWithShape="0">
              <a:srgbClr val="000000"/>
            </a:outerShdw>
          </a:effectLst>
        </p:spPr>
        <p:txBody>
          <a:bodyPr/>
          <a:lstStyle/>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and he went into all the region about the Jordan, preaching a baptism of repentance for the forgiveness of sins.</a:t>
            </a:r>
          </a:p>
          <a:p>
            <a:pPr eaLnBrk="1" hangingPunct="1">
              <a:lnSpc>
                <a:spcPct val="90000"/>
              </a:lnSpc>
              <a:buFontTx/>
              <a:buNone/>
            </a:pPr>
            <a:r>
              <a:rPr lang="en-US" sz="2800" b="1" dirty="0">
                <a:solidFill>
                  <a:srgbClr val="EAEAEA"/>
                </a:solidFill>
                <a:latin typeface="Arial" charset="0"/>
                <a:ea typeface="ＭＳ Ｐゴシック" charset="0"/>
                <a:cs typeface="ＭＳ Ｐゴシック" charset="0"/>
              </a:rPr>
              <a:t>As it is written in the book of the words of Isaiah the prophet, "The voice of one crying in the wilderness: Prepare the way of the Lord, make his paths straight.</a:t>
            </a:r>
            <a:endParaRPr lang="en-US" sz="2800" b="1" dirty="0">
              <a:solidFill>
                <a:schemeClr val="bg1"/>
              </a:solidFill>
              <a:latin typeface="Arial" charset="0"/>
              <a:ea typeface="ＭＳ Ｐゴシック" charset="0"/>
              <a:cs typeface="ＭＳ Ｐゴシック" charset="0"/>
            </a:endParaRPr>
          </a:p>
        </p:txBody>
      </p:sp>
      <p:sp>
        <p:nvSpPr>
          <p:cNvPr id="178180" name="TextBox 5"/>
          <p:cNvSpPr txBox="1">
            <a:spLocks noChangeArrowheads="1"/>
          </p:cNvSpPr>
          <p:nvPr/>
        </p:nvSpPr>
        <p:spPr bwMode="auto">
          <a:xfrm>
            <a:off x="533400" y="493720"/>
            <a:ext cx="1752600" cy="954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2800" b="1" dirty="0">
                <a:solidFill>
                  <a:srgbClr val="000000"/>
                </a:solidFill>
                <a:latin typeface="Arial" charset="0"/>
                <a:cs typeface="Arial" charset="0"/>
              </a:rPr>
              <a:t>Luke</a:t>
            </a:r>
          </a:p>
          <a:p>
            <a:pPr algn="ctr"/>
            <a:r>
              <a:rPr lang="en-US" sz="2800" b="1" dirty="0">
                <a:solidFill>
                  <a:srgbClr val="000000"/>
                </a:solidFill>
                <a:latin typeface="Arial" charset="0"/>
                <a:cs typeface="Arial" charset="0"/>
              </a:rPr>
              <a:t>3:3-4</a:t>
            </a:r>
            <a:endParaRPr lang="en-US" sz="2800" b="1" dirty="0">
              <a:solidFill>
                <a:srgbClr val="000000"/>
              </a:solidFill>
              <a:cs typeface="Arial" charset="0"/>
            </a:endParaRPr>
          </a:p>
        </p:txBody>
      </p:sp>
    </p:spTree>
    <p:extLst>
      <p:ext uri="{BB962C8B-B14F-4D97-AF65-F5344CB8AC3E}">
        <p14:creationId xmlns:p14="http://schemas.microsoft.com/office/powerpoint/2010/main" val="25869121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69511" y="87079"/>
            <a:ext cx="8457446" cy="923257"/>
          </a:xfrm>
          <a:prstGeom prst="rect">
            <a:avLst/>
          </a:prstGeom>
          <a:noFill/>
        </p:spPr>
        <p:txBody>
          <a:bodyPr lIns="91393" tIns="45697" rIns="91393" bIns="45697">
            <a:spAutoFit/>
          </a:bodyPr>
          <a:lstStyle/>
          <a:p>
            <a:pPr algn="r" defTabSz="914355">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THE BAPTIST</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508680" y="998055"/>
            <a:ext cx="5284787" cy="2430387"/>
          </a:xfrm>
          <a:prstGeom prst="rect">
            <a:avLst/>
          </a:prstGeom>
          <a:noFill/>
        </p:spPr>
        <p:txBody>
          <a:bodyPr lIns="91393" tIns="45697" rIns="91393" bIns="45697">
            <a:spAutoFit/>
          </a:bodyPr>
          <a:lstStyle/>
          <a:p>
            <a:pPr algn="r" defTabSz="9143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3:1-16</a:t>
            </a:r>
          </a:p>
          <a:p>
            <a:pPr algn="r" defTabSz="9143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1:1-11</a:t>
            </a:r>
          </a:p>
          <a:p>
            <a:pPr algn="r" defTabSz="9143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3:1-22</a:t>
            </a:r>
          </a:p>
          <a:p>
            <a:pPr algn="r" defTabSz="914355">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1:1-34</a:t>
            </a:r>
          </a:p>
        </p:txBody>
      </p:sp>
      <p:grpSp>
        <p:nvGrpSpPr>
          <p:cNvPr id="7" name="Group 6"/>
          <p:cNvGrpSpPr/>
          <p:nvPr/>
        </p:nvGrpSpPr>
        <p:grpSpPr>
          <a:xfrm>
            <a:off x="6156176" y="4293096"/>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latin typeface="Arial"/>
                  <a:ea typeface="Osaka"/>
                  <a:cs typeface="Osaka"/>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21718548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186695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716016" y="2384060"/>
            <a:ext cx="4330924" cy="422988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b="1" dirty="0"/>
              <a:t>Jesus went to India to get taught by gurus.</a:t>
            </a:r>
            <a:endParaRPr lang="en-US" sz="8800" b="1" kern="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Millions believe…</a:t>
            </a:r>
          </a:p>
        </p:txBody>
      </p:sp>
      <p:pic>
        <p:nvPicPr>
          <p:cNvPr id="7" name="Picture 2" descr="https://images-na.ssl-images-amazon.com/images/I/517zg%2B5XP1L.jpg">
            <a:extLst>
              <a:ext uri="{FF2B5EF4-FFF2-40B4-BE49-F238E27FC236}">
                <a16:creationId xmlns:a16="http://schemas.microsoft.com/office/drawing/2014/main" id="{ED79DD15-488C-3B46-B9ED-59580AFDE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52" y="-25826"/>
            <a:ext cx="4546948" cy="6868502"/>
          </a:xfrm>
          <a:prstGeom prst="rect">
            <a:avLst/>
          </a:prstGeom>
          <a:noFill/>
          <a:extLst>
            <a:ext uri="{909E8E84-426E-40DD-AFC4-6F175D3DCCD1}">
              <a14:hiddenFill xmlns:a14="http://schemas.microsoft.com/office/drawing/2010/main">
                <a:solidFill>
                  <a:srgbClr val="FFFFFF"/>
                </a:solidFill>
              </a14:hiddenFill>
            </a:ext>
          </a:extLst>
        </p:spPr>
      </p:pic>
      <p:pic>
        <p:nvPicPr>
          <p:cNvPr id="25602" name="Picture 2" descr="https://krishnaorg-ad70.kxcdn.com/wp-content/uploads/2011/06/Jesus-Christ-and-Krishna1.jpg">
            <a:extLst>
              <a:ext uri="{FF2B5EF4-FFF2-40B4-BE49-F238E27FC236}">
                <a16:creationId xmlns:a16="http://schemas.microsoft.com/office/drawing/2014/main" id="{8AB13CC8-6F13-534D-9F0B-FC3C91C2E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3" y="2204864"/>
            <a:ext cx="7013005" cy="396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4814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blinds(horizontal)">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37169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Grp="1" noChangeArrowheads="1"/>
          </p:cNvSpPr>
          <p:nvPr>
            <p:ph type="title" idx="4294967295"/>
          </p:nvPr>
        </p:nvSpPr>
        <p:spPr>
          <a:xfrm>
            <a:off x="0" y="304801"/>
            <a:ext cx="8458200" cy="838200"/>
          </a:xfrm>
          <a:solidFill>
            <a:srgbClr val="000099"/>
          </a:solidFill>
        </p:spPr>
        <p:txBody>
          <a:bodyPr/>
          <a:lstStyle/>
          <a:p>
            <a:pPr eaLnBrk="1" hangingPunct="1"/>
            <a:r>
              <a:rPr kumimoji="0" lang="en-US">
                <a:solidFill>
                  <a:srgbClr val="FFFFFF"/>
                </a:solidFill>
                <a:latin typeface="Arial" charset="0"/>
                <a:ea typeface="ＭＳ Ｐゴシック" charset="0"/>
                <a:cs typeface="ＭＳ Ｐゴシック" charset="0"/>
              </a:rPr>
              <a:t>Chronology of Jesus in Luke</a:t>
            </a:r>
            <a:endParaRPr kumimoji="0" lang="en-US">
              <a:latin typeface="Arial" charset="0"/>
              <a:ea typeface="ＭＳ Ｐゴシック" charset="0"/>
              <a:cs typeface="ＭＳ Ｐゴシック" charset="0"/>
            </a:endParaRPr>
          </a:p>
        </p:txBody>
      </p:sp>
      <p:sp>
        <p:nvSpPr>
          <p:cNvPr id="84995" name="Text Box 3"/>
          <p:cNvSpPr txBox="1">
            <a:spLocks noChangeArrowheads="1"/>
          </p:cNvSpPr>
          <p:nvPr/>
        </p:nvSpPr>
        <p:spPr bwMode="auto">
          <a:xfrm>
            <a:off x="453242" y="1219204"/>
            <a:ext cx="885815"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4 BC</a:t>
            </a:r>
          </a:p>
        </p:txBody>
      </p:sp>
      <p:sp>
        <p:nvSpPr>
          <p:cNvPr id="84996" name="Text Box 4"/>
          <p:cNvSpPr txBox="1">
            <a:spLocks noChangeArrowheads="1"/>
          </p:cNvSpPr>
          <p:nvPr/>
        </p:nvSpPr>
        <p:spPr bwMode="auto">
          <a:xfrm>
            <a:off x="1367643" y="1219204"/>
            <a:ext cx="885815"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1 BC</a:t>
            </a:r>
          </a:p>
        </p:txBody>
      </p:sp>
      <p:sp>
        <p:nvSpPr>
          <p:cNvPr id="84997" name="Text Box 5"/>
          <p:cNvSpPr txBox="1">
            <a:spLocks noChangeArrowheads="1"/>
          </p:cNvSpPr>
          <p:nvPr/>
        </p:nvSpPr>
        <p:spPr bwMode="auto">
          <a:xfrm>
            <a:off x="2510642" y="1219204"/>
            <a:ext cx="885815"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AD 1</a:t>
            </a:r>
          </a:p>
        </p:txBody>
      </p:sp>
      <p:sp>
        <p:nvSpPr>
          <p:cNvPr id="84998" name="Text Box 6"/>
          <p:cNvSpPr txBox="1">
            <a:spLocks noChangeArrowheads="1"/>
          </p:cNvSpPr>
          <p:nvPr/>
        </p:nvSpPr>
        <p:spPr bwMode="auto">
          <a:xfrm>
            <a:off x="5262621"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29</a:t>
            </a:r>
          </a:p>
        </p:txBody>
      </p:sp>
      <p:sp>
        <p:nvSpPr>
          <p:cNvPr id="84999" name="Text Box 7"/>
          <p:cNvSpPr txBox="1">
            <a:spLocks noChangeArrowheads="1"/>
          </p:cNvSpPr>
          <p:nvPr/>
        </p:nvSpPr>
        <p:spPr bwMode="auto">
          <a:xfrm>
            <a:off x="6170670"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30</a:t>
            </a:r>
          </a:p>
        </p:txBody>
      </p:sp>
      <p:sp>
        <p:nvSpPr>
          <p:cNvPr id="85000" name="Text Box 8"/>
          <p:cNvSpPr txBox="1">
            <a:spLocks noChangeArrowheads="1"/>
          </p:cNvSpPr>
          <p:nvPr/>
        </p:nvSpPr>
        <p:spPr bwMode="auto">
          <a:xfrm>
            <a:off x="6778683"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33</a:t>
            </a:r>
          </a:p>
        </p:txBody>
      </p:sp>
      <p:sp>
        <p:nvSpPr>
          <p:cNvPr id="85001" name="Text Box 9"/>
          <p:cNvSpPr txBox="1">
            <a:spLocks noChangeArrowheads="1"/>
          </p:cNvSpPr>
          <p:nvPr/>
        </p:nvSpPr>
        <p:spPr bwMode="auto">
          <a:xfrm>
            <a:off x="8067734"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35</a:t>
            </a:r>
          </a:p>
        </p:txBody>
      </p:sp>
      <p:sp>
        <p:nvSpPr>
          <p:cNvPr id="85002" name="Text Box 10"/>
          <p:cNvSpPr txBox="1">
            <a:spLocks noChangeArrowheads="1"/>
          </p:cNvSpPr>
          <p:nvPr/>
        </p:nvSpPr>
        <p:spPr bwMode="auto">
          <a:xfrm>
            <a:off x="3679884" y="1219204"/>
            <a:ext cx="5269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14</a:t>
            </a:r>
          </a:p>
        </p:txBody>
      </p:sp>
      <p:sp>
        <p:nvSpPr>
          <p:cNvPr id="85003" name="Text Box 11"/>
          <p:cNvSpPr txBox="1">
            <a:spLocks noChangeArrowheads="1"/>
          </p:cNvSpPr>
          <p:nvPr/>
        </p:nvSpPr>
        <p:spPr bwMode="auto">
          <a:xfrm>
            <a:off x="371470" y="1905005"/>
            <a:ext cx="1057286"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Jesus</a:t>
            </a:r>
            <a:br>
              <a:rPr lang="en-US" b="1">
                <a:solidFill>
                  <a:srgbClr val="212164"/>
                </a:solidFill>
              </a:rPr>
            </a:br>
            <a:r>
              <a:rPr lang="en-US" b="1">
                <a:solidFill>
                  <a:srgbClr val="212164"/>
                </a:solidFill>
              </a:rPr>
              <a:t>Born</a:t>
            </a:r>
          </a:p>
        </p:txBody>
      </p:sp>
      <p:sp>
        <p:nvSpPr>
          <p:cNvPr id="85004" name="Text Box 12"/>
          <p:cNvSpPr txBox="1">
            <a:spLocks noChangeArrowheads="1"/>
          </p:cNvSpPr>
          <p:nvPr/>
        </p:nvSpPr>
        <p:spPr bwMode="auto">
          <a:xfrm>
            <a:off x="1487852" y="1905005"/>
            <a:ext cx="1416910"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–1 year–</a:t>
            </a:r>
          </a:p>
        </p:txBody>
      </p:sp>
      <p:sp>
        <p:nvSpPr>
          <p:cNvPr id="85005" name="Text Box 13"/>
          <p:cNvSpPr txBox="1">
            <a:spLocks noChangeArrowheads="1"/>
          </p:cNvSpPr>
          <p:nvPr/>
        </p:nvSpPr>
        <p:spPr bwMode="auto">
          <a:xfrm>
            <a:off x="4840378" y="1905002"/>
            <a:ext cx="1376184" cy="1938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15th Yr.</a:t>
            </a:r>
            <a:br>
              <a:rPr lang="en-US" b="1">
                <a:solidFill>
                  <a:srgbClr val="212164"/>
                </a:solidFill>
              </a:rPr>
            </a:br>
            <a:r>
              <a:rPr lang="en-US" b="1">
                <a:solidFill>
                  <a:srgbClr val="212164"/>
                </a:solidFill>
              </a:rPr>
              <a:t>Tiberius</a:t>
            </a:r>
          </a:p>
          <a:p>
            <a:pPr algn="ctr" eaLnBrk="1" hangingPunct="1"/>
            <a:r>
              <a:rPr lang="en-US" b="1">
                <a:solidFill>
                  <a:srgbClr val="212164"/>
                </a:solidFill>
              </a:rPr>
              <a:t>–</a:t>
            </a:r>
            <a:br>
              <a:rPr lang="en-US" b="1">
                <a:solidFill>
                  <a:srgbClr val="212164"/>
                </a:solidFill>
              </a:rPr>
            </a:br>
            <a:r>
              <a:rPr lang="en-US" b="1">
                <a:solidFill>
                  <a:srgbClr val="212164"/>
                </a:solidFill>
              </a:rPr>
              <a:t>John &amp; </a:t>
            </a:r>
            <a:br>
              <a:rPr lang="en-US" b="1">
                <a:solidFill>
                  <a:srgbClr val="212164"/>
                </a:solidFill>
              </a:rPr>
            </a:br>
            <a:r>
              <a:rPr lang="en-US" b="1">
                <a:solidFill>
                  <a:srgbClr val="212164"/>
                </a:solidFill>
              </a:rPr>
              <a:t>Jesus</a:t>
            </a:r>
          </a:p>
        </p:txBody>
      </p:sp>
      <p:sp>
        <p:nvSpPr>
          <p:cNvPr id="85006" name="Text Box 14"/>
          <p:cNvSpPr txBox="1">
            <a:spLocks noChangeArrowheads="1"/>
          </p:cNvSpPr>
          <p:nvPr/>
        </p:nvSpPr>
        <p:spPr bwMode="auto">
          <a:xfrm>
            <a:off x="6515095" y="1905005"/>
            <a:ext cx="1057286"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Jesus</a:t>
            </a:r>
            <a:br>
              <a:rPr lang="en-US" b="1">
                <a:solidFill>
                  <a:srgbClr val="212164"/>
                </a:solidFill>
              </a:rPr>
            </a:br>
            <a:r>
              <a:rPr lang="en-US" b="1">
                <a:solidFill>
                  <a:srgbClr val="212164"/>
                </a:solidFill>
              </a:rPr>
              <a:t>Died</a:t>
            </a:r>
          </a:p>
        </p:txBody>
      </p:sp>
      <p:sp>
        <p:nvSpPr>
          <p:cNvPr id="85007" name="Text Box 15"/>
          <p:cNvSpPr txBox="1">
            <a:spLocks noChangeArrowheads="1"/>
          </p:cNvSpPr>
          <p:nvPr/>
        </p:nvSpPr>
        <p:spPr bwMode="auto">
          <a:xfrm>
            <a:off x="7605920" y="1905005"/>
            <a:ext cx="1450573"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Paul</a:t>
            </a:r>
            <a:br>
              <a:rPr lang="en-US" b="1">
                <a:solidFill>
                  <a:srgbClr val="212164"/>
                </a:solidFill>
              </a:rPr>
            </a:br>
            <a:r>
              <a:rPr lang="en-US" b="1">
                <a:solidFill>
                  <a:srgbClr val="212164"/>
                </a:solidFill>
              </a:rPr>
              <a:t>Believed</a:t>
            </a:r>
          </a:p>
        </p:txBody>
      </p:sp>
      <p:sp>
        <p:nvSpPr>
          <p:cNvPr id="85008" name="Text Box 16"/>
          <p:cNvSpPr txBox="1">
            <a:spLocks noChangeArrowheads="1"/>
          </p:cNvSpPr>
          <p:nvPr/>
        </p:nvSpPr>
        <p:spPr bwMode="auto">
          <a:xfrm>
            <a:off x="3193537" y="1905005"/>
            <a:ext cx="1501218" cy="8309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Tiberius</a:t>
            </a:r>
            <a:br>
              <a:rPr lang="en-US" b="1">
                <a:solidFill>
                  <a:srgbClr val="212164"/>
                </a:solidFill>
              </a:rPr>
            </a:br>
            <a:r>
              <a:rPr lang="en-US" b="1">
                <a:solidFill>
                  <a:srgbClr val="212164"/>
                </a:solidFill>
              </a:rPr>
              <a:t>Crowned</a:t>
            </a:r>
          </a:p>
        </p:txBody>
      </p:sp>
      <p:sp>
        <p:nvSpPr>
          <p:cNvPr id="85009" name="Text Box 17"/>
          <p:cNvSpPr txBox="1">
            <a:spLocks noChangeArrowheads="1"/>
          </p:cNvSpPr>
          <p:nvPr/>
        </p:nvSpPr>
        <p:spPr bwMode="auto">
          <a:xfrm>
            <a:off x="2247311" y="4191005"/>
            <a:ext cx="1861743" cy="4616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212164"/>
                </a:solidFill>
              </a:rPr>
              <a:t>32-33 years</a:t>
            </a:r>
          </a:p>
        </p:txBody>
      </p:sp>
      <p:sp>
        <p:nvSpPr>
          <p:cNvPr id="85010" name="Line 18"/>
          <p:cNvSpPr>
            <a:spLocks noChangeShapeType="1"/>
          </p:cNvSpPr>
          <p:nvPr/>
        </p:nvSpPr>
        <p:spPr bwMode="auto">
          <a:xfrm>
            <a:off x="914400" y="4114800"/>
            <a:ext cx="4572000" cy="0"/>
          </a:xfrm>
          <a:prstGeom prst="line">
            <a:avLst/>
          </a:prstGeom>
          <a:noFill/>
          <a:ln w="76200" cap="sq">
            <a:solidFill>
              <a:schemeClr val="tx1"/>
            </a:solidFill>
            <a:round/>
            <a:headEnd type="triangle" w="med" len="med"/>
            <a:tailEnd type="triangle" w="med" len="med"/>
          </a:ln>
          <a:extLst>
            <a:ext uri="{909E8E84-426E-40dd-AFC4-6F175D3DCCD1}">
              <a14:hiddenFill xmlns="" xmlns:a14="http://schemas.microsoft.com/office/drawing/2010/main">
                <a:noFill/>
              </a14:hiddenFill>
            </a:ext>
          </a:extLst>
        </p:spPr>
        <p:txBody>
          <a:bodyPr wrap="none" lIns="91408" tIns="45704" rIns="91408" bIns="45704" anchor="ctr"/>
          <a:lstStyle/>
          <a:p>
            <a:endParaRPr lang="en-US"/>
          </a:p>
        </p:txBody>
      </p:sp>
      <p:sp>
        <p:nvSpPr>
          <p:cNvPr id="85011" name="Text Box 19"/>
          <p:cNvSpPr txBox="1">
            <a:spLocks noChangeArrowheads="1"/>
          </p:cNvSpPr>
          <p:nvPr/>
        </p:nvSpPr>
        <p:spPr bwMode="auto">
          <a:xfrm>
            <a:off x="914400" y="4648201"/>
            <a:ext cx="4724400" cy="1200296"/>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b="1" dirty="0">
                <a:solidFill>
                  <a:srgbClr val="FFFFFF"/>
                </a:solidFill>
              </a:rPr>
              <a:t>"Now Jesus himself was about 30 years old when he began his ministry" (Luke 3:23)</a:t>
            </a:r>
            <a:endParaRPr lang="en-US" b="1" dirty="0">
              <a:solidFill>
                <a:srgbClr val="FFFFFF"/>
              </a:solidFill>
            </a:endParaRPr>
          </a:p>
        </p:txBody>
      </p:sp>
      <p:sp>
        <p:nvSpPr>
          <p:cNvPr id="85012" name="Text Box 20"/>
          <p:cNvSpPr txBox="1">
            <a:spLocks noChangeArrowheads="1"/>
          </p:cNvSpPr>
          <p:nvPr/>
        </p:nvSpPr>
        <p:spPr bwMode="auto">
          <a:xfrm>
            <a:off x="0" y="2835280"/>
            <a:ext cx="4953000" cy="830964"/>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ja-JP" b="1" dirty="0">
                <a:solidFill>
                  <a:srgbClr val="FFFFFF"/>
                </a:solidFill>
              </a:rPr>
              <a:t>"In the 15th year of Tiberius… John preached" (Luke 3:1)</a:t>
            </a:r>
            <a:endParaRPr lang="en-US" b="1" dirty="0">
              <a:solidFill>
                <a:srgbClr val="FFFFFF"/>
              </a:solidFill>
            </a:endParaRPr>
          </a:p>
        </p:txBody>
      </p:sp>
      <p:sp>
        <p:nvSpPr>
          <p:cNvPr id="85013" name="AutoShape 21"/>
          <p:cNvSpPr>
            <a:spLocks/>
          </p:cNvSpPr>
          <p:nvPr/>
        </p:nvSpPr>
        <p:spPr bwMode="auto">
          <a:xfrm>
            <a:off x="3733800" y="1219200"/>
            <a:ext cx="1981200" cy="469900"/>
          </a:xfrm>
          <a:prstGeom prst="accentBorderCallout1">
            <a:avLst>
              <a:gd name="adj1" fmla="val 24324"/>
              <a:gd name="adj2" fmla="val -3847"/>
              <a:gd name="adj3" fmla="val 357093"/>
              <a:gd name="adj4" fmla="val -71954"/>
            </a:avLst>
          </a:prstGeom>
          <a:noFill/>
          <a:ln w="12700" cap="sq">
            <a:solidFill>
              <a:schemeClr val="tx1"/>
            </a:solidFill>
            <a:miter lim="800000"/>
            <a:headEnd type="none" w="sm" len="sm"/>
            <a:tailEnd type="none" w="sm" len="sm"/>
          </a:ln>
          <a:extLst>
            <a:ext uri="{909E8E84-426E-40dd-AFC4-6F175D3DCCD1}">
              <a14:hiddenFill xmlns="" xmlns:a14="http://schemas.microsoft.com/office/drawing/2010/main">
                <a:solidFill>
                  <a:srgbClr val="FFFFFF"/>
                </a:solidFill>
              </a14:hiddenFill>
            </a:ext>
          </a:extLst>
        </p:spPr>
        <p:txBody>
          <a:bodyPr lIns="91408" tIns="45704" rIns="91408" bIns="45704">
            <a:spAutoFit/>
          </a:bodyPr>
          <a:lstStyle/>
          <a:p>
            <a:pPr algn="ctr" eaLnBrk="1" hangingPunct="1"/>
            <a:endParaRPr lang="en-US">
              <a:solidFill>
                <a:srgbClr val="212164"/>
              </a:solidFill>
              <a:latin typeface="Times New Roman" charset="0"/>
            </a:endParaRPr>
          </a:p>
        </p:txBody>
      </p:sp>
      <p:sp>
        <p:nvSpPr>
          <p:cNvPr id="333845" name="Text Box 22"/>
          <p:cNvSpPr txBox="1">
            <a:spLocks noChangeArrowheads="1"/>
          </p:cNvSpPr>
          <p:nvPr/>
        </p:nvSpPr>
        <p:spPr bwMode="auto">
          <a:xfrm>
            <a:off x="8518526" y="0"/>
            <a:ext cx="625475" cy="400050"/>
          </a:xfrm>
          <a:prstGeom prst="rect">
            <a:avLst/>
          </a:prstGeom>
          <a:solidFill>
            <a:srgbClr val="000099"/>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rPr>
              <a:t>38a</a:t>
            </a:r>
            <a:endParaRPr lang="en-US" sz="2000">
              <a:solidFill>
                <a:srgbClr val="212164"/>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49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5003"/>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499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50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4997"/>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500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500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10" fill="hold" grpId="0" nodeType="clickEffect">
                                  <p:stCondLst>
                                    <p:cond delay="0"/>
                                  </p:stCondLst>
                                  <p:childTnLst>
                                    <p:set>
                                      <p:cBhvr>
                                        <p:cTn id="26" dur="1" fill="hold">
                                          <p:stCondLst>
                                            <p:cond delay="0"/>
                                          </p:stCondLst>
                                        </p:cTn>
                                        <p:tgtEl>
                                          <p:spTgt spid="85012"/>
                                        </p:tgtEl>
                                        <p:attrNameLst>
                                          <p:attrName>style.visibility</p:attrName>
                                        </p:attrNameLst>
                                      </p:cBhvr>
                                      <p:to>
                                        <p:strVal val="visible"/>
                                      </p:to>
                                    </p:set>
                                    <p:anim calcmode="lin" valueType="num">
                                      <p:cBhvr>
                                        <p:cTn id="27" dur="500" fill="hold"/>
                                        <p:tgtEl>
                                          <p:spTgt spid="85012"/>
                                        </p:tgtEl>
                                        <p:attrNameLst>
                                          <p:attrName>ppt_w</p:attrName>
                                        </p:attrNameLst>
                                      </p:cBhvr>
                                      <p:tavLst>
                                        <p:tav tm="0">
                                          <p:val>
                                            <p:fltVal val="0"/>
                                          </p:val>
                                        </p:tav>
                                        <p:tav tm="100000">
                                          <p:val>
                                            <p:strVal val="#ppt_w"/>
                                          </p:val>
                                        </p:tav>
                                      </p:tavLst>
                                    </p:anim>
                                    <p:anim calcmode="lin" valueType="num">
                                      <p:cBhvr>
                                        <p:cTn id="28" dur="500" fill="hold"/>
                                        <p:tgtEl>
                                          <p:spTgt spid="85012"/>
                                        </p:tgtEl>
                                        <p:attrNameLst>
                                          <p:attrName>ppt_h</p:attrName>
                                        </p:attrNameLst>
                                      </p:cBhvr>
                                      <p:tavLst>
                                        <p:tav tm="0">
                                          <p:val>
                                            <p:strVal val="#ppt_h"/>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7" presetClass="entr" presetSubtype="10" fill="hold" grpId="0" nodeType="clickEffect">
                                  <p:stCondLst>
                                    <p:cond delay="0"/>
                                  </p:stCondLst>
                                  <p:childTnLst>
                                    <p:set>
                                      <p:cBhvr>
                                        <p:cTn id="32" dur="1" fill="hold">
                                          <p:stCondLst>
                                            <p:cond delay="0"/>
                                          </p:stCondLst>
                                        </p:cTn>
                                        <p:tgtEl>
                                          <p:spTgt spid="85013"/>
                                        </p:tgtEl>
                                        <p:attrNameLst>
                                          <p:attrName>style.visibility</p:attrName>
                                        </p:attrNameLst>
                                      </p:cBhvr>
                                      <p:to>
                                        <p:strVal val="visible"/>
                                      </p:to>
                                    </p:set>
                                    <p:anim calcmode="lin" valueType="num">
                                      <p:cBhvr>
                                        <p:cTn id="33" dur="500" fill="hold"/>
                                        <p:tgtEl>
                                          <p:spTgt spid="85013"/>
                                        </p:tgtEl>
                                        <p:attrNameLst>
                                          <p:attrName>ppt_w</p:attrName>
                                        </p:attrNameLst>
                                      </p:cBhvr>
                                      <p:tavLst>
                                        <p:tav tm="0">
                                          <p:val>
                                            <p:fltVal val="0"/>
                                          </p:val>
                                        </p:tav>
                                        <p:tav tm="100000">
                                          <p:val>
                                            <p:strVal val="#ppt_w"/>
                                          </p:val>
                                        </p:tav>
                                      </p:tavLst>
                                    </p:anim>
                                    <p:anim calcmode="lin" valueType="num">
                                      <p:cBhvr>
                                        <p:cTn id="34" dur="500" fill="hold"/>
                                        <p:tgtEl>
                                          <p:spTgt spid="8501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5005"/>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4998"/>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500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5006"/>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500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5007"/>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7" presetClass="entr" presetSubtype="10" fill="hold" grpId="0" nodeType="clickEffect">
                                  <p:stCondLst>
                                    <p:cond delay="0"/>
                                  </p:stCondLst>
                                  <p:childTnLst>
                                    <p:set>
                                      <p:cBhvr>
                                        <p:cTn id="58" dur="1" fill="hold">
                                          <p:stCondLst>
                                            <p:cond delay="0"/>
                                          </p:stCondLst>
                                        </p:cTn>
                                        <p:tgtEl>
                                          <p:spTgt spid="85011"/>
                                        </p:tgtEl>
                                        <p:attrNameLst>
                                          <p:attrName>style.visibility</p:attrName>
                                        </p:attrNameLst>
                                      </p:cBhvr>
                                      <p:to>
                                        <p:strVal val="visible"/>
                                      </p:to>
                                    </p:set>
                                    <p:anim calcmode="lin" valueType="num">
                                      <p:cBhvr>
                                        <p:cTn id="59" dur="500" fill="hold"/>
                                        <p:tgtEl>
                                          <p:spTgt spid="85011"/>
                                        </p:tgtEl>
                                        <p:attrNameLst>
                                          <p:attrName>ppt_w</p:attrName>
                                        </p:attrNameLst>
                                      </p:cBhvr>
                                      <p:tavLst>
                                        <p:tav tm="0">
                                          <p:val>
                                            <p:fltVal val="0"/>
                                          </p:val>
                                        </p:tav>
                                        <p:tav tm="100000">
                                          <p:val>
                                            <p:strVal val="#ppt_w"/>
                                          </p:val>
                                        </p:tav>
                                      </p:tavLst>
                                    </p:anim>
                                    <p:anim calcmode="lin" valueType="num">
                                      <p:cBhvr>
                                        <p:cTn id="60" dur="500" fill="hold"/>
                                        <p:tgtEl>
                                          <p:spTgt spid="85011"/>
                                        </p:tgtEl>
                                        <p:attrNameLst>
                                          <p:attrName>ppt_h</p:attrName>
                                        </p:attrNameLst>
                                      </p:cBhvr>
                                      <p:tavLst>
                                        <p:tav tm="0">
                                          <p:val>
                                            <p:strVal val="#ppt_h"/>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17" presetClass="entr" presetSubtype="10" fill="hold" grpId="0" nodeType="clickEffect">
                                  <p:stCondLst>
                                    <p:cond delay="0"/>
                                  </p:stCondLst>
                                  <p:childTnLst>
                                    <p:set>
                                      <p:cBhvr>
                                        <p:cTn id="64" dur="1" fill="hold">
                                          <p:stCondLst>
                                            <p:cond delay="0"/>
                                          </p:stCondLst>
                                        </p:cTn>
                                        <p:tgtEl>
                                          <p:spTgt spid="85010"/>
                                        </p:tgtEl>
                                        <p:attrNameLst>
                                          <p:attrName>style.visibility</p:attrName>
                                        </p:attrNameLst>
                                      </p:cBhvr>
                                      <p:to>
                                        <p:strVal val="visible"/>
                                      </p:to>
                                    </p:set>
                                    <p:anim calcmode="lin" valueType="num">
                                      <p:cBhvr>
                                        <p:cTn id="65" dur="500" fill="hold"/>
                                        <p:tgtEl>
                                          <p:spTgt spid="85010"/>
                                        </p:tgtEl>
                                        <p:attrNameLst>
                                          <p:attrName>ppt_w</p:attrName>
                                        </p:attrNameLst>
                                      </p:cBhvr>
                                      <p:tavLst>
                                        <p:tav tm="0">
                                          <p:val>
                                            <p:fltVal val="0"/>
                                          </p:val>
                                        </p:tav>
                                        <p:tav tm="100000">
                                          <p:val>
                                            <p:strVal val="#ppt_w"/>
                                          </p:val>
                                        </p:tav>
                                      </p:tavLst>
                                    </p:anim>
                                    <p:anim calcmode="lin" valueType="num">
                                      <p:cBhvr>
                                        <p:cTn id="66" dur="500" fill="hold"/>
                                        <p:tgtEl>
                                          <p:spTgt spid="85010"/>
                                        </p:tgtEl>
                                        <p:attrNameLst>
                                          <p:attrName>ppt_h</p:attrName>
                                        </p:attrNameLst>
                                      </p:cBhvr>
                                      <p:tavLst>
                                        <p:tav tm="0">
                                          <p:val>
                                            <p:strVal val="#ppt_h"/>
                                          </p:val>
                                        </p:tav>
                                        <p:tav tm="100000">
                                          <p:val>
                                            <p:strVal val="#ppt_h"/>
                                          </p:val>
                                        </p:tav>
                                      </p:tavLst>
                                    </p:anim>
                                  </p:childTnLst>
                                </p:cTn>
                              </p:par>
                              <p:par>
                                <p:cTn id="67" presetID="1" presetClass="entr" presetSubtype="0" fill="hold" grpId="0" nodeType="withEffect">
                                  <p:stCondLst>
                                    <p:cond delay="0"/>
                                  </p:stCondLst>
                                  <p:childTnLst>
                                    <p:set>
                                      <p:cBhvr>
                                        <p:cTn id="68" dur="1" fill="hold">
                                          <p:stCondLst>
                                            <p:cond delay="0"/>
                                          </p:stCondLst>
                                        </p:cTn>
                                        <p:tgtEl>
                                          <p:spTgt spid="85009"/>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849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p:bldP spid="84996" grpId="0"/>
      <p:bldP spid="84997" grpId="0"/>
      <p:bldP spid="84998" grpId="0"/>
      <p:bldP spid="84999" grpId="0"/>
      <p:bldP spid="85000" grpId="0"/>
      <p:bldP spid="85001" grpId="0"/>
      <p:bldP spid="85002" grpId="0"/>
      <p:bldP spid="85003" grpId="0"/>
      <p:bldP spid="85004" grpId="0"/>
      <p:bldP spid="85005" grpId="0"/>
      <p:bldP spid="85006" grpId="0"/>
      <p:bldP spid="85007" grpId="0"/>
      <p:bldP spid="85008" grpId="0"/>
      <p:bldP spid="85009" grpId="0"/>
      <p:bldP spid="85010" grpId="0" animBg="1"/>
      <p:bldP spid="85011" grpId="0" animBg="1"/>
      <p:bldP spid="85012" grpId="0" animBg="1"/>
      <p:bldP spid="850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Text Box 2"/>
          <p:cNvSpPr txBox="1">
            <a:spLocks noChangeArrowheads="1"/>
          </p:cNvSpPr>
          <p:nvPr/>
        </p:nvSpPr>
        <p:spPr bwMode="auto">
          <a:xfrm>
            <a:off x="2159000" y="714375"/>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spcBef>
                <a:spcPct val="50000"/>
              </a:spcBef>
              <a:defRPr/>
            </a:pPr>
            <a:r>
              <a:rPr lang="en-US" b="1">
                <a:solidFill>
                  <a:srgbClr val="FFFF00"/>
                </a:solidFill>
                <a:latin typeface="Times" charset="0"/>
              </a:rPr>
              <a:t>ADAM      EVE</a:t>
            </a:r>
          </a:p>
        </p:txBody>
      </p:sp>
      <p:sp>
        <p:nvSpPr>
          <p:cNvPr id="354307" name="Text Box 3"/>
          <p:cNvSpPr txBox="1">
            <a:spLocks noChangeArrowheads="1"/>
          </p:cNvSpPr>
          <p:nvPr/>
        </p:nvSpPr>
        <p:spPr bwMode="auto">
          <a:xfrm>
            <a:off x="1955800" y="1336675"/>
            <a:ext cx="40894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spcBef>
                <a:spcPct val="50000"/>
              </a:spcBef>
              <a:defRPr/>
            </a:pPr>
            <a:r>
              <a:rPr lang="en-US" b="1">
                <a:solidFill>
                  <a:srgbClr val="FFFF00"/>
                </a:solidFill>
                <a:latin typeface="Times" charset="0"/>
              </a:rPr>
              <a:t>CAIN  ABEL  SETH</a:t>
            </a:r>
          </a:p>
        </p:txBody>
      </p:sp>
      <p:sp>
        <p:nvSpPr>
          <p:cNvPr id="354308" name="Text Box 4"/>
          <p:cNvSpPr txBox="1">
            <a:spLocks noChangeArrowheads="1"/>
          </p:cNvSpPr>
          <p:nvPr/>
        </p:nvSpPr>
        <p:spPr bwMode="auto">
          <a:xfrm>
            <a:off x="3763970" y="1819275"/>
            <a:ext cx="160178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spcBef>
                <a:spcPct val="50000"/>
              </a:spcBef>
              <a:defRPr/>
            </a:pPr>
            <a:r>
              <a:rPr lang="en-US" b="1">
                <a:solidFill>
                  <a:srgbClr val="FFFF00"/>
                </a:solidFill>
                <a:latin typeface="Times" charset="0"/>
              </a:rPr>
              <a:t>NOAH</a:t>
            </a:r>
          </a:p>
        </p:txBody>
      </p:sp>
      <p:sp>
        <p:nvSpPr>
          <p:cNvPr id="354310" name="Text Box 6"/>
          <p:cNvSpPr txBox="1">
            <a:spLocks noChangeArrowheads="1"/>
          </p:cNvSpPr>
          <p:nvPr/>
        </p:nvSpPr>
        <p:spPr bwMode="auto">
          <a:xfrm>
            <a:off x="3735389" y="2889250"/>
            <a:ext cx="3833812"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spcBef>
                <a:spcPct val="50000"/>
              </a:spcBef>
              <a:defRPr/>
            </a:pPr>
            <a:r>
              <a:rPr lang="en-US" b="1">
                <a:solidFill>
                  <a:srgbClr val="FFFF00"/>
                </a:solidFill>
                <a:latin typeface="Times" charset="0"/>
              </a:rPr>
              <a:t>DAVID       BATHSHEBA</a:t>
            </a:r>
          </a:p>
        </p:txBody>
      </p:sp>
      <p:sp>
        <p:nvSpPr>
          <p:cNvPr id="354311" name="Line 7"/>
          <p:cNvSpPr>
            <a:spLocks noChangeShapeType="1"/>
          </p:cNvSpPr>
          <p:nvPr/>
        </p:nvSpPr>
        <p:spPr bwMode="auto">
          <a:xfrm>
            <a:off x="4940300" y="3136900"/>
            <a:ext cx="3048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2" name="Rectangle 8"/>
          <p:cNvSpPr>
            <a:spLocks noChangeArrowheads="1"/>
          </p:cNvSpPr>
          <p:nvPr/>
        </p:nvSpPr>
        <p:spPr bwMode="auto">
          <a:xfrm>
            <a:off x="0" y="177801"/>
            <a:ext cx="9144000" cy="365731"/>
          </a:xfrm>
          <a:prstGeom prst="rect">
            <a:avLst/>
          </a:prstGeom>
          <a:noFill/>
          <a:ln w="12700">
            <a:noFill/>
            <a:miter lim="800000"/>
            <a:headEnd/>
            <a:tailEnd/>
          </a:ln>
          <a:effectLst>
            <a:outerShdw blurRad="63500" dist="53882" dir="2700000" algn="ctr" rotWithShape="0">
              <a:schemeClr val="bg2">
                <a:alpha val="74998"/>
              </a:schemeClr>
            </a:outerShdw>
          </a:effectLst>
        </p:spPr>
        <p:txBody>
          <a:bodyPr lIns="90455" tIns="44436" rIns="90455" bIns="44436">
            <a:spAutoFit/>
          </a:bodyPr>
          <a:lstStyle/>
          <a:p>
            <a:pPr algn="ctr">
              <a:lnSpc>
                <a:spcPct val="70000"/>
              </a:lnSpc>
              <a:spcBef>
                <a:spcPct val="50000"/>
              </a:spcBef>
              <a:defRPr/>
            </a:pPr>
            <a:r>
              <a:rPr lang="en-US" b="1" dirty="0">
                <a:solidFill>
                  <a:srgbClr val="FFFF00"/>
                </a:solidFill>
                <a:latin typeface="Times New Roman" charset="0"/>
              </a:rPr>
              <a:t>THE LINE OF DAVID:</a:t>
            </a:r>
            <a:r>
              <a:rPr lang="en-US" sz="1800" b="1" dirty="0">
                <a:solidFill>
                  <a:srgbClr val="FFFF00"/>
                </a:solidFill>
                <a:latin typeface="Times New Roman" charset="0"/>
              </a:rPr>
              <a:t>  </a:t>
            </a:r>
            <a:r>
              <a:rPr lang="en-US" b="1" dirty="0">
                <a:solidFill>
                  <a:srgbClr val="FFFF00"/>
                </a:solidFill>
                <a:latin typeface="Times New Roman" charset="0"/>
              </a:rPr>
              <a:t>The </a:t>
            </a:r>
            <a:r>
              <a:rPr lang="en-US" b="1">
                <a:solidFill>
                  <a:srgbClr val="FFFF00"/>
                </a:solidFill>
                <a:latin typeface="Times New Roman" charset="0"/>
              </a:rPr>
              <a:t>Royal Genealogy </a:t>
            </a:r>
            <a:r>
              <a:rPr lang="en-US" b="1" dirty="0">
                <a:solidFill>
                  <a:srgbClr val="FFFF00"/>
                </a:solidFill>
                <a:latin typeface="Times New Roman" charset="0"/>
              </a:rPr>
              <a:t>of Jesus Christ*</a:t>
            </a:r>
            <a:endParaRPr lang="en-US" sz="1800" b="1" dirty="0">
              <a:solidFill>
                <a:srgbClr val="FFFF00"/>
              </a:solidFill>
              <a:latin typeface="Times New Roman" charset="0"/>
            </a:endParaRPr>
          </a:p>
        </p:txBody>
      </p:sp>
      <p:sp>
        <p:nvSpPr>
          <p:cNvPr id="354313" name="Line 9"/>
          <p:cNvSpPr>
            <a:spLocks noChangeShapeType="1"/>
          </p:cNvSpPr>
          <p:nvPr/>
        </p:nvSpPr>
        <p:spPr bwMode="auto">
          <a:xfrm>
            <a:off x="3327400" y="955675"/>
            <a:ext cx="228600" cy="0"/>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5" name="Line 11"/>
          <p:cNvSpPr>
            <a:spLocks noChangeShapeType="1"/>
          </p:cNvSpPr>
          <p:nvPr/>
        </p:nvSpPr>
        <p:spPr bwMode="auto">
          <a:xfrm flipV="1">
            <a:off x="3427413" y="9604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6" name="Line 12"/>
          <p:cNvSpPr>
            <a:spLocks noChangeShapeType="1"/>
          </p:cNvSpPr>
          <p:nvPr/>
        </p:nvSpPr>
        <p:spPr bwMode="auto">
          <a:xfrm flipV="1">
            <a:off x="4321175" y="1690689"/>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7" name="Line 13"/>
          <p:cNvSpPr>
            <a:spLocks noChangeShapeType="1"/>
          </p:cNvSpPr>
          <p:nvPr/>
        </p:nvSpPr>
        <p:spPr bwMode="auto">
          <a:xfrm flipV="1">
            <a:off x="4330700" y="2220914"/>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18" name="Line 14"/>
          <p:cNvSpPr>
            <a:spLocks noChangeShapeType="1"/>
          </p:cNvSpPr>
          <p:nvPr/>
        </p:nvSpPr>
        <p:spPr bwMode="auto">
          <a:xfrm flipV="1">
            <a:off x="4338638" y="2759075"/>
            <a:ext cx="0" cy="1873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20" name="Line 16"/>
          <p:cNvSpPr>
            <a:spLocks noChangeShapeType="1"/>
          </p:cNvSpPr>
          <p:nvPr/>
        </p:nvSpPr>
        <p:spPr bwMode="auto">
          <a:xfrm flipV="1">
            <a:off x="3429000" y="1150938"/>
            <a:ext cx="0" cy="20796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25" name="Text Box 21"/>
          <p:cNvSpPr txBox="1">
            <a:spLocks noChangeArrowheads="1"/>
          </p:cNvSpPr>
          <p:nvPr/>
        </p:nvSpPr>
        <p:spPr bwMode="auto">
          <a:xfrm>
            <a:off x="3594101" y="3475038"/>
            <a:ext cx="4456113"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spcBef>
                <a:spcPct val="50000"/>
              </a:spcBef>
              <a:defRPr/>
            </a:pPr>
            <a:r>
              <a:rPr lang="en-US" b="1">
                <a:solidFill>
                  <a:srgbClr val="FFFF00"/>
                </a:solidFill>
                <a:latin typeface="Times" charset="0"/>
              </a:rPr>
              <a:t> NATHAN    SOLOMON</a:t>
            </a:r>
          </a:p>
        </p:txBody>
      </p:sp>
      <p:sp>
        <p:nvSpPr>
          <p:cNvPr id="354326" name="Line 22"/>
          <p:cNvSpPr>
            <a:spLocks noChangeShapeType="1"/>
          </p:cNvSpPr>
          <p:nvPr/>
        </p:nvSpPr>
        <p:spPr bwMode="auto">
          <a:xfrm>
            <a:off x="5075245" y="3133732"/>
            <a:ext cx="1587" cy="2190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30" name="Text Box 26"/>
          <p:cNvSpPr txBox="1">
            <a:spLocks noChangeArrowheads="1"/>
          </p:cNvSpPr>
          <p:nvPr/>
        </p:nvSpPr>
        <p:spPr bwMode="auto">
          <a:xfrm>
            <a:off x="3822700" y="5588000"/>
            <a:ext cx="4706938"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spcBef>
                <a:spcPct val="50000"/>
              </a:spcBef>
              <a:defRPr/>
            </a:pPr>
            <a:r>
              <a:rPr lang="en-US" b="1">
                <a:solidFill>
                  <a:srgbClr val="FFFF00"/>
                </a:solidFill>
                <a:latin typeface="Times" charset="0"/>
              </a:rPr>
              <a:t>MARY          JOSEPH</a:t>
            </a:r>
          </a:p>
        </p:txBody>
      </p:sp>
      <p:sp>
        <p:nvSpPr>
          <p:cNvPr id="354331" name="Text Box 27"/>
          <p:cNvSpPr txBox="1">
            <a:spLocks noChangeArrowheads="1"/>
          </p:cNvSpPr>
          <p:nvPr/>
        </p:nvSpPr>
        <p:spPr bwMode="auto">
          <a:xfrm>
            <a:off x="2043120" y="4433888"/>
            <a:ext cx="3138487"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lgn="ctr">
              <a:lnSpc>
                <a:spcPct val="50000"/>
              </a:lnSpc>
              <a:spcBef>
                <a:spcPct val="50000"/>
              </a:spcBef>
              <a:defRPr/>
            </a:pPr>
            <a:r>
              <a:rPr lang="en-US" b="1">
                <a:solidFill>
                  <a:srgbClr val="FFFF00"/>
                </a:solidFill>
                <a:latin typeface="Times" charset="0"/>
              </a:rPr>
              <a:t>The FAMILY Right</a:t>
            </a:r>
          </a:p>
          <a:p>
            <a:pPr algn="ctr">
              <a:lnSpc>
                <a:spcPct val="50000"/>
              </a:lnSpc>
              <a:spcBef>
                <a:spcPct val="50000"/>
              </a:spcBef>
              <a:defRPr/>
            </a:pPr>
            <a:r>
              <a:rPr lang="en-US" b="1">
                <a:solidFill>
                  <a:srgbClr val="FFFF00"/>
                </a:solidFill>
                <a:latin typeface="Times" charset="0"/>
              </a:rPr>
              <a:t>Luke 3:23-38</a:t>
            </a:r>
          </a:p>
        </p:txBody>
      </p:sp>
      <p:sp>
        <p:nvSpPr>
          <p:cNvPr id="354332" name="Text Box 28"/>
          <p:cNvSpPr txBox="1">
            <a:spLocks noChangeArrowheads="1"/>
          </p:cNvSpPr>
          <p:nvPr/>
        </p:nvSpPr>
        <p:spPr bwMode="auto">
          <a:xfrm>
            <a:off x="5267325" y="4432301"/>
            <a:ext cx="2744788" cy="67492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p>
            <a:pPr algn="ctr">
              <a:lnSpc>
                <a:spcPct val="50000"/>
              </a:lnSpc>
              <a:spcBef>
                <a:spcPct val="50000"/>
              </a:spcBef>
              <a:defRPr/>
            </a:pPr>
            <a:r>
              <a:rPr lang="en-US" b="1">
                <a:solidFill>
                  <a:srgbClr val="FFFF00"/>
                </a:solidFill>
                <a:latin typeface="Times" charset="0"/>
              </a:rPr>
              <a:t>The LEGAL Right</a:t>
            </a:r>
          </a:p>
          <a:p>
            <a:pPr algn="ctr">
              <a:lnSpc>
                <a:spcPct val="50000"/>
              </a:lnSpc>
              <a:spcBef>
                <a:spcPct val="50000"/>
              </a:spcBef>
              <a:defRPr/>
            </a:pPr>
            <a:r>
              <a:rPr lang="en-US" b="1">
                <a:solidFill>
                  <a:srgbClr val="FFFF00"/>
                </a:solidFill>
                <a:latin typeface="Times" charset="0"/>
              </a:rPr>
              <a:t>Matt 1:1-17</a:t>
            </a:r>
          </a:p>
        </p:txBody>
      </p:sp>
      <p:sp>
        <p:nvSpPr>
          <p:cNvPr id="354333" name="Rectangle 29"/>
          <p:cNvSpPr>
            <a:spLocks noChangeArrowheads="1"/>
          </p:cNvSpPr>
          <p:nvPr/>
        </p:nvSpPr>
        <p:spPr bwMode="auto">
          <a:xfrm>
            <a:off x="2116138" y="4287845"/>
            <a:ext cx="29638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408" tIns="45704" rIns="91408" bIns="45704" anchor="ctr"/>
          <a:lstStyle/>
          <a:p>
            <a:pPr algn="ctr">
              <a:defRPr/>
            </a:pPr>
            <a:endParaRPr lang="en-US" sz="1600">
              <a:solidFill>
                <a:srgbClr val="FFFFFF"/>
              </a:solidFill>
              <a:latin typeface="Times New Roman" charset="0"/>
            </a:endParaRPr>
          </a:p>
        </p:txBody>
      </p:sp>
      <p:sp>
        <p:nvSpPr>
          <p:cNvPr id="354334" name="Line 30"/>
          <p:cNvSpPr>
            <a:spLocks noChangeShapeType="1"/>
          </p:cNvSpPr>
          <p:nvPr/>
        </p:nvSpPr>
        <p:spPr bwMode="auto">
          <a:xfrm flipH="1">
            <a:off x="4870451" y="5834070"/>
            <a:ext cx="677863" cy="1587"/>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35" name="Line 31"/>
          <p:cNvSpPr>
            <a:spLocks noChangeShapeType="1"/>
          </p:cNvSpPr>
          <p:nvPr/>
        </p:nvSpPr>
        <p:spPr bwMode="auto">
          <a:xfrm flipH="1" flipV="1">
            <a:off x="5243513" y="5840413"/>
            <a:ext cx="0" cy="485775"/>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39" name="Text Box 35"/>
          <p:cNvSpPr txBox="1">
            <a:spLocks noChangeArrowheads="1"/>
          </p:cNvSpPr>
          <p:nvPr/>
        </p:nvSpPr>
        <p:spPr bwMode="auto">
          <a:xfrm>
            <a:off x="3898900" y="6237294"/>
            <a:ext cx="3429000" cy="525215"/>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800">
                <a:solidFill>
                  <a:srgbClr val="FFFFFF"/>
                </a:solidFill>
                <a:latin typeface="Times" charset="0"/>
              </a:rPr>
              <a:t>JESUS CHRIST</a:t>
            </a:r>
            <a:endParaRPr lang="en-US" sz="2800">
              <a:solidFill>
                <a:srgbClr val="FFFF00"/>
              </a:solidFill>
              <a:latin typeface="Times" charset="0"/>
            </a:endParaRPr>
          </a:p>
        </p:txBody>
      </p:sp>
      <p:sp>
        <p:nvSpPr>
          <p:cNvPr id="354340" name="Rectangle 36"/>
          <p:cNvSpPr>
            <a:spLocks noChangeArrowheads="1"/>
          </p:cNvSpPr>
          <p:nvPr/>
        </p:nvSpPr>
        <p:spPr bwMode="auto">
          <a:xfrm>
            <a:off x="5214938" y="4287845"/>
            <a:ext cx="2925762" cy="847725"/>
          </a:xfrm>
          <a:prstGeom prst="rect">
            <a:avLst/>
          </a:prstGeom>
          <a:noFill/>
          <a:ln w="57150">
            <a:solidFill>
              <a:schemeClr val="folHlink"/>
            </a:solidFill>
            <a:miter lim="800000"/>
            <a:headEnd/>
            <a:tailEnd/>
          </a:ln>
          <a:effectLst>
            <a:outerShdw blurRad="63500" dist="71842"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4341" name="Line 37"/>
          <p:cNvSpPr>
            <a:spLocks noChangeShapeType="1"/>
          </p:cNvSpPr>
          <p:nvPr/>
        </p:nvSpPr>
        <p:spPr bwMode="auto">
          <a:xfrm flipV="1">
            <a:off x="4419600" y="528162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2" name="Line 38"/>
          <p:cNvSpPr>
            <a:spLocks noChangeShapeType="1"/>
          </p:cNvSpPr>
          <p:nvPr/>
        </p:nvSpPr>
        <p:spPr bwMode="auto">
          <a:xfrm flipV="1">
            <a:off x="4419600" y="384652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3" name="Line 39"/>
          <p:cNvSpPr>
            <a:spLocks noChangeShapeType="1"/>
          </p:cNvSpPr>
          <p:nvPr/>
        </p:nvSpPr>
        <p:spPr bwMode="auto">
          <a:xfrm flipV="1">
            <a:off x="6108700" y="387192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4" name="Line 40"/>
          <p:cNvSpPr>
            <a:spLocks noChangeShapeType="1"/>
          </p:cNvSpPr>
          <p:nvPr/>
        </p:nvSpPr>
        <p:spPr bwMode="auto">
          <a:xfrm flipH="1" flipV="1">
            <a:off x="37734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45" name="Line 41"/>
          <p:cNvSpPr>
            <a:spLocks noChangeShapeType="1"/>
          </p:cNvSpPr>
          <p:nvPr/>
        </p:nvSpPr>
        <p:spPr bwMode="auto">
          <a:xfrm flipH="1" flipV="1">
            <a:off x="5970588" y="3355975"/>
            <a:ext cx="814387" cy="0"/>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54" name="Line 50"/>
          <p:cNvSpPr>
            <a:spLocks noChangeShapeType="1"/>
          </p:cNvSpPr>
          <p:nvPr/>
        </p:nvSpPr>
        <p:spPr bwMode="auto">
          <a:xfrm flipV="1">
            <a:off x="6146800" y="5243520"/>
            <a:ext cx="0" cy="327025"/>
          </a:xfrm>
          <a:prstGeom prst="line">
            <a:avLst/>
          </a:prstGeom>
          <a:noFill/>
          <a:ln w="28575">
            <a:solidFill>
              <a:schemeClr val="folHlink"/>
            </a:solidFill>
            <a:prstDash val="sysDot"/>
            <a:round/>
            <a:headEnd/>
            <a:tailEnd/>
          </a:ln>
          <a:effectLst>
            <a:outerShdw blurRad="63500" dist="38099" dir="2700000"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57" name="Text Box 53"/>
          <p:cNvSpPr txBox="1">
            <a:spLocks noChangeArrowheads="1"/>
          </p:cNvSpPr>
          <p:nvPr/>
        </p:nvSpPr>
        <p:spPr bwMode="auto">
          <a:xfrm>
            <a:off x="3417889" y="2354263"/>
            <a:ext cx="2217737"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lIns="91408" tIns="45704" rIns="91408" bIns="45704">
            <a:spAutoFit/>
          </a:bodyPr>
          <a:lstStyle>
            <a:lvl1pPr>
              <a:defRPr sz="1600" b="1">
                <a:solidFill>
                  <a:schemeClr val="tx1"/>
                </a:solidFill>
                <a:latin typeface="Comic Sans MS" charset="0"/>
                <a:ea typeface="ＭＳ Ｐゴシック" charset="0"/>
                <a:cs typeface="ＭＳ Ｐゴシック" charset="0"/>
              </a:defRPr>
            </a:lvl1pPr>
            <a:lvl2pPr marL="37931725" indent="-37474525">
              <a:defRPr sz="1600" b="1">
                <a:solidFill>
                  <a:schemeClr val="tx1"/>
                </a:solidFill>
                <a:latin typeface="Comic Sans MS" charset="0"/>
                <a:ea typeface="ＭＳ Ｐゴシック" charset="0"/>
              </a:defRPr>
            </a:lvl2pPr>
            <a:lvl3pPr>
              <a:defRPr sz="1600" b="1">
                <a:solidFill>
                  <a:schemeClr val="tx1"/>
                </a:solidFill>
                <a:latin typeface="Comic Sans MS" charset="0"/>
                <a:ea typeface="ＭＳ Ｐゴシック" charset="0"/>
              </a:defRPr>
            </a:lvl3pPr>
            <a:lvl4pPr>
              <a:defRPr sz="1600" b="1">
                <a:solidFill>
                  <a:schemeClr val="tx1"/>
                </a:solidFill>
                <a:latin typeface="Comic Sans MS" charset="0"/>
                <a:ea typeface="ＭＳ Ｐゴシック" charset="0"/>
              </a:defRPr>
            </a:lvl4pPr>
            <a:lvl5pPr>
              <a:defRPr sz="1600" b="1">
                <a:solidFill>
                  <a:schemeClr val="tx1"/>
                </a:solidFill>
                <a:latin typeface="Comic Sans MS" charset="0"/>
                <a:ea typeface="ＭＳ Ｐゴシック" charset="0"/>
              </a:defRPr>
            </a:lvl5pPr>
            <a:lvl6pPr marL="457200" eaLnBrk="0" fontAlgn="base" hangingPunct="0">
              <a:spcBef>
                <a:spcPct val="0"/>
              </a:spcBef>
              <a:spcAft>
                <a:spcPct val="0"/>
              </a:spcAft>
              <a:defRPr sz="1600" b="1">
                <a:solidFill>
                  <a:schemeClr val="tx1"/>
                </a:solidFill>
                <a:latin typeface="Comic Sans MS" charset="0"/>
                <a:ea typeface="ＭＳ Ｐゴシック" charset="0"/>
              </a:defRPr>
            </a:lvl6pPr>
            <a:lvl7pPr marL="914400" eaLnBrk="0" fontAlgn="base" hangingPunct="0">
              <a:spcBef>
                <a:spcPct val="0"/>
              </a:spcBef>
              <a:spcAft>
                <a:spcPct val="0"/>
              </a:spcAft>
              <a:defRPr sz="1600" b="1">
                <a:solidFill>
                  <a:schemeClr val="tx1"/>
                </a:solidFill>
                <a:latin typeface="Comic Sans MS" charset="0"/>
                <a:ea typeface="ＭＳ Ｐゴシック" charset="0"/>
              </a:defRPr>
            </a:lvl7pPr>
            <a:lvl8pPr marL="1371600" eaLnBrk="0" fontAlgn="base" hangingPunct="0">
              <a:spcBef>
                <a:spcPct val="0"/>
              </a:spcBef>
              <a:spcAft>
                <a:spcPct val="0"/>
              </a:spcAft>
              <a:defRPr sz="1600" b="1">
                <a:solidFill>
                  <a:schemeClr val="tx1"/>
                </a:solidFill>
                <a:latin typeface="Comic Sans MS" charset="0"/>
                <a:ea typeface="ＭＳ Ｐゴシック" charset="0"/>
              </a:defRPr>
            </a:lvl8pPr>
            <a:lvl9pPr marL="1828800" eaLnBrk="0" fontAlgn="base" hangingPunct="0">
              <a:spcBef>
                <a:spcPct val="0"/>
              </a:spcBef>
              <a:spcAft>
                <a:spcPct val="0"/>
              </a:spcAft>
              <a:defRPr sz="1600" b="1">
                <a:solidFill>
                  <a:schemeClr val="tx1"/>
                </a:solidFill>
                <a:latin typeface="Comic Sans MS" charset="0"/>
                <a:ea typeface="ＭＳ Ｐゴシック" charset="0"/>
              </a:defRPr>
            </a:lvl9pPr>
          </a:lstStyle>
          <a:p>
            <a:pPr>
              <a:spcBef>
                <a:spcPct val="50000"/>
              </a:spcBef>
              <a:defRPr/>
            </a:pPr>
            <a:r>
              <a:rPr lang="en-US" sz="2400" i="1">
                <a:solidFill>
                  <a:srgbClr val="FFFFFF"/>
                </a:solidFill>
                <a:latin typeface="Times" charset="0"/>
              </a:rPr>
              <a:t>ABRAHAM</a:t>
            </a:r>
            <a:endParaRPr lang="en-US" sz="2400">
              <a:solidFill>
                <a:srgbClr val="FFFFFF"/>
              </a:solidFill>
              <a:latin typeface="Times" charset="0"/>
            </a:endParaRPr>
          </a:p>
        </p:txBody>
      </p:sp>
      <p:sp>
        <p:nvSpPr>
          <p:cNvPr id="88094" name="Text Box 54"/>
          <p:cNvSpPr txBox="1">
            <a:spLocks noChangeArrowheads="1"/>
          </p:cNvSpPr>
          <p:nvPr/>
        </p:nvSpPr>
        <p:spPr bwMode="auto">
          <a:xfrm>
            <a:off x="8764334" y="104750"/>
            <a:ext cx="184658" cy="4001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2000" b="0">
                <a:solidFill>
                  <a:srgbClr val="FFA27C"/>
                </a:solidFill>
              </a:rPr>
              <a:t> </a:t>
            </a:r>
          </a:p>
        </p:txBody>
      </p:sp>
      <p:sp>
        <p:nvSpPr>
          <p:cNvPr id="88095" name="Text Box 56"/>
          <p:cNvSpPr txBox="1">
            <a:spLocks noChangeArrowheads="1"/>
          </p:cNvSpPr>
          <p:nvPr/>
        </p:nvSpPr>
        <p:spPr bwMode="auto">
          <a:xfrm>
            <a:off x="560133" y="6526531"/>
            <a:ext cx="184660" cy="243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91408" tIns="45704" rIns="91408" bIns="45704" anchor="ctr">
            <a:spAutoFit/>
          </a:bodyPr>
          <a:lstStyle>
            <a:lvl1pPr>
              <a:defRPr sz="1600" b="1">
                <a:solidFill>
                  <a:schemeClr val="tx1"/>
                </a:solidFill>
                <a:latin typeface="Comic Sans MS" charset="0"/>
                <a:ea typeface="ＭＳ Ｐゴシック" charset="0"/>
                <a:cs typeface="ＭＳ Ｐゴシック" charset="0"/>
              </a:defRPr>
            </a:lvl1pPr>
            <a:lvl2pPr marL="742950" indent="-285750">
              <a:defRPr sz="1600" b="1">
                <a:solidFill>
                  <a:schemeClr val="tx1"/>
                </a:solidFill>
                <a:latin typeface="Comic Sans MS" charset="0"/>
                <a:ea typeface="ＭＳ Ｐゴシック" charset="0"/>
              </a:defRPr>
            </a:lvl2pPr>
            <a:lvl3pPr marL="1143000" indent="-228600">
              <a:defRPr sz="1600" b="1">
                <a:solidFill>
                  <a:schemeClr val="tx1"/>
                </a:solidFill>
                <a:latin typeface="Comic Sans MS" charset="0"/>
                <a:ea typeface="ＭＳ Ｐゴシック" charset="0"/>
              </a:defRPr>
            </a:lvl3pPr>
            <a:lvl4pPr marL="1600200" indent="-228600">
              <a:defRPr sz="1600" b="1">
                <a:solidFill>
                  <a:schemeClr val="tx1"/>
                </a:solidFill>
                <a:latin typeface="Comic Sans MS" charset="0"/>
                <a:ea typeface="ＭＳ Ｐゴシック" charset="0"/>
              </a:defRPr>
            </a:lvl4pPr>
            <a:lvl5pPr marL="2057400" indent="-228600">
              <a:defRPr sz="1600" b="1">
                <a:solidFill>
                  <a:schemeClr val="tx1"/>
                </a:solidFill>
                <a:latin typeface="Comic Sans MS" charset="0"/>
                <a:ea typeface="ＭＳ Ｐゴシック" charset="0"/>
              </a:defRPr>
            </a:lvl5pPr>
            <a:lvl6pPr marL="2514600" indent="-228600" eaLnBrk="0" fontAlgn="base" hangingPunct="0">
              <a:spcBef>
                <a:spcPct val="0"/>
              </a:spcBef>
              <a:spcAft>
                <a:spcPct val="0"/>
              </a:spcAft>
              <a:defRPr sz="1600" b="1">
                <a:solidFill>
                  <a:schemeClr val="tx1"/>
                </a:solidFill>
                <a:latin typeface="Comic Sans MS" charset="0"/>
                <a:ea typeface="ＭＳ Ｐゴシック" charset="0"/>
              </a:defRPr>
            </a:lvl6pPr>
            <a:lvl7pPr marL="2971800" indent="-228600" eaLnBrk="0" fontAlgn="base" hangingPunct="0">
              <a:spcBef>
                <a:spcPct val="0"/>
              </a:spcBef>
              <a:spcAft>
                <a:spcPct val="0"/>
              </a:spcAft>
              <a:defRPr sz="1600" b="1">
                <a:solidFill>
                  <a:schemeClr val="tx1"/>
                </a:solidFill>
                <a:latin typeface="Comic Sans MS" charset="0"/>
                <a:ea typeface="ＭＳ Ｐゴシック" charset="0"/>
              </a:defRPr>
            </a:lvl7pPr>
            <a:lvl8pPr marL="3429000" indent="-228600" eaLnBrk="0" fontAlgn="base" hangingPunct="0">
              <a:spcBef>
                <a:spcPct val="0"/>
              </a:spcBef>
              <a:spcAft>
                <a:spcPct val="0"/>
              </a:spcAft>
              <a:defRPr sz="1600" b="1">
                <a:solidFill>
                  <a:schemeClr val="tx1"/>
                </a:solidFill>
                <a:latin typeface="Comic Sans MS" charset="0"/>
                <a:ea typeface="ＭＳ Ｐゴシック" charset="0"/>
              </a:defRPr>
            </a:lvl8pPr>
            <a:lvl9pPr marL="3886200" indent="-228600" eaLnBrk="0" fontAlgn="base" hangingPunct="0">
              <a:spcBef>
                <a:spcPct val="0"/>
              </a:spcBef>
              <a:spcAft>
                <a:spcPct val="0"/>
              </a:spcAft>
              <a:defRPr sz="1600" b="1">
                <a:solidFill>
                  <a:schemeClr val="tx1"/>
                </a:solidFill>
                <a:latin typeface="Comic Sans MS" charset="0"/>
                <a:ea typeface="ＭＳ Ｐゴシック" charset="0"/>
              </a:defRPr>
            </a:lvl9pPr>
          </a:lstStyle>
          <a:p>
            <a:pPr algn="ctr">
              <a:spcBef>
                <a:spcPct val="50000"/>
              </a:spcBef>
            </a:pPr>
            <a:r>
              <a:rPr lang="en-US" sz="1000">
                <a:solidFill>
                  <a:srgbClr val="FFFFFF"/>
                </a:solidFill>
                <a:latin typeface="Arial" charset="0"/>
              </a:rPr>
              <a:t> </a:t>
            </a:r>
          </a:p>
        </p:txBody>
      </p:sp>
      <p:sp>
        <p:nvSpPr>
          <p:cNvPr id="354364" name="Rectangle 60"/>
          <p:cNvSpPr>
            <a:spLocks noChangeArrowheads="1"/>
          </p:cNvSpPr>
          <p:nvPr/>
        </p:nvSpPr>
        <p:spPr bwMode="auto">
          <a:xfrm>
            <a:off x="8087860" y="6524943"/>
            <a:ext cx="346984" cy="243842"/>
          </a:xfrm>
          <a:prstGeom prst="rect">
            <a:avLst/>
          </a:prstGeom>
          <a:noFill/>
          <a:ln w="12700">
            <a:noFill/>
            <a:miter lim="800000"/>
            <a:headEnd/>
            <a:tailEnd/>
          </a:ln>
          <a:effectLst/>
        </p:spPr>
        <p:txBody>
          <a:bodyPr wrap="none" lIns="91408" tIns="45704" rIns="91408" bIns="45704" anchor="ctr">
            <a:spAutoFit/>
          </a:bodyPr>
          <a:lstStyle/>
          <a:p>
            <a:pPr algn="ctr">
              <a:defRPr/>
            </a:pPr>
            <a:r>
              <a:rPr lang="en-US" sz="1000" b="1">
                <a:solidFill>
                  <a:srgbClr val="FFFFFF"/>
                </a:solidFill>
                <a:effectLst>
                  <a:outerShdw blurRad="38100" dist="38100" dir="2700000" algn="tl">
                    <a:srgbClr val="000000"/>
                  </a:outerShdw>
                </a:effectLst>
                <a:latin typeface="Comic Sans MS" charset="0"/>
              </a:rPr>
              <a:t>37</a:t>
            </a:r>
          </a:p>
        </p:txBody>
      </p:sp>
      <p:grpSp>
        <p:nvGrpSpPr>
          <p:cNvPr id="88097" name="Group 66"/>
          <p:cNvGrpSpPr>
            <a:grpSpLocks/>
          </p:cNvGrpSpPr>
          <p:nvPr/>
        </p:nvGrpSpPr>
        <p:grpSpPr bwMode="auto">
          <a:xfrm>
            <a:off x="4438650" y="3343282"/>
            <a:ext cx="1684338" cy="182563"/>
            <a:chOff x="2796" y="2106"/>
            <a:chExt cx="1061" cy="115"/>
          </a:xfrm>
        </p:grpSpPr>
        <p:sp>
          <p:nvSpPr>
            <p:cNvPr id="354371" name="Line 67"/>
            <p:cNvSpPr>
              <a:spLocks noChangeShapeType="1"/>
            </p:cNvSpPr>
            <p:nvPr/>
          </p:nvSpPr>
          <p:spPr bwMode="auto">
            <a:xfrm flipH="1" flipV="1">
              <a:off x="2801" y="2114"/>
              <a:ext cx="1050" cy="2"/>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72" name="Line 68"/>
            <p:cNvSpPr>
              <a:spLocks noChangeShapeType="1"/>
            </p:cNvSpPr>
            <p:nvPr/>
          </p:nvSpPr>
          <p:spPr bwMode="auto">
            <a:xfrm>
              <a:off x="3856" y="2115"/>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73" name="Line 69"/>
            <p:cNvSpPr>
              <a:spLocks noChangeShapeType="1"/>
            </p:cNvSpPr>
            <p:nvPr/>
          </p:nvSpPr>
          <p:spPr bwMode="auto">
            <a:xfrm>
              <a:off x="2796" y="2106"/>
              <a:ext cx="1" cy="106"/>
            </a:xfrm>
            <a:prstGeom prst="line">
              <a:avLst/>
            </a:prstGeom>
            <a:noFill/>
            <a:ln w="28575">
              <a:solidFill>
                <a:schemeClr val="folHlink"/>
              </a:solidFill>
              <a:round/>
              <a:headEnd/>
              <a:tailEnd/>
            </a:ln>
            <a:effectLst>
              <a:outerShdw blurRad="63500" dist="38099" dir="2700000" algn="ctr" rotWithShape="0">
                <a:schemeClr val="bg2">
                  <a:alpha val="74998"/>
                </a:schemeClr>
              </a:outerShdw>
            </a:effectLst>
          </p:spPr>
          <p:txBody>
            <a:bodyPr wrap="none"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grpSp>
      <p:sp>
        <p:nvSpPr>
          <p:cNvPr id="354374" name="AutoShape 70"/>
          <p:cNvSpPr>
            <a:spLocks/>
          </p:cNvSpPr>
          <p:nvPr/>
        </p:nvSpPr>
        <p:spPr bwMode="auto">
          <a:xfrm rot="-5400000">
            <a:off x="3324225" y="360370"/>
            <a:ext cx="163513" cy="1836737"/>
          </a:xfrm>
          <a:prstGeom prst="rightBracket">
            <a:avLst>
              <a:gd name="adj" fmla="val 0"/>
            </a:avLst>
          </a:prstGeom>
          <a:noFill/>
          <a:ln w="28575">
            <a:solidFill>
              <a:srgbClr val="FFFF00"/>
            </a:solidFill>
            <a:round/>
            <a:headEnd/>
            <a:tailEnd/>
          </a:ln>
          <a:effectLst>
            <a:outerShdw blurRad="63500" dist="46662" dir="3284183"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outerShdw>
              </a:effectLst>
              <a:latin typeface="Comic Sans MS" charset="0"/>
            </a:endParaRPr>
          </a:p>
        </p:txBody>
      </p:sp>
      <p:sp>
        <p:nvSpPr>
          <p:cNvPr id="354322" name="Line 18"/>
          <p:cNvSpPr>
            <a:spLocks noChangeShapeType="1"/>
          </p:cNvSpPr>
          <p:nvPr/>
        </p:nvSpPr>
        <p:spPr bwMode="auto">
          <a:xfrm flipH="1">
            <a:off x="3227395" y="1246188"/>
            <a:ext cx="350837" cy="48736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23" name="Line 19"/>
          <p:cNvSpPr>
            <a:spLocks noChangeShapeType="1"/>
          </p:cNvSpPr>
          <p:nvPr/>
        </p:nvSpPr>
        <p:spPr bwMode="auto">
          <a:xfrm>
            <a:off x="3221045" y="1239838"/>
            <a:ext cx="363537" cy="544512"/>
          </a:xfrm>
          <a:prstGeom prst="line">
            <a:avLst/>
          </a:prstGeom>
          <a:noFill/>
          <a:ln w="57150">
            <a:solidFill>
              <a:srgbClr val="CC0000"/>
            </a:solidFill>
            <a:round/>
            <a:headEnd/>
            <a:tailEnd/>
          </a:ln>
          <a:effectLst>
            <a:outerShdw blurRad="63500" dist="46662" dir="3284183" algn="ctr" rotWithShape="0">
              <a:schemeClr val="bg2">
                <a:alpha val="74998"/>
              </a:schemeClr>
            </a:outerShdw>
          </a:effectLst>
        </p:spPr>
        <p:txBody>
          <a:bodyPr wrap="none" lIns="91408" tIns="45704" rIns="91408" bIns="45704" anchor="ctr"/>
          <a:lstStyle/>
          <a:p>
            <a:pPr>
              <a:defRPr/>
            </a:pPr>
            <a:endParaRPr lang="en-US" sz="1600" b="1">
              <a:solidFill>
                <a:srgbClr val="FFFFFF"/>
              </a:solidFill>
              <a:effectLst>
                <a:outerShdw blurRad="38100" dist="38100" dir="2700000" algn="tl">
                  <a:srgbClr val="000000">
                    <a:alpha val="43137"/>
                  </a:srgbClr>
                </a:outerShdw>
              </a:effectLst>
              <a:latin typeface="Comic Sans MS" pitchFamily="-108" charset="0"/>
            </a:endParaRPr>
          </a:p>
        </p:txBody>
      </p:sp>
      <p:sp>
        <p:nvSpPr>
          <p:cNvPr id="354375" name="Text Box 71"/>
          <p:cNvSpPr txBox="1">
            <a:spLocks noChangeArrowheads="1"/>
          </p:cNvSpPr>
          <p:nvPr/>
        </p:nvSpPr>
        <p:spPr bwMode="auto">
          <a:xfrm>
            <a:off x="2125664" y="5059363"/>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408" tIns="45704" rIns="91408" bIns="45704">
            <a:spAutoFit/>
          </a:bodyPr>
          <a:lstStyle/>
          <a:p>
            <a:pPr algn="r">
              <a:lnSpc>
                <a:spcPct val="50000"/>
              </a:lnSpc>
              <a:spcBef>
                <a:spcPct val="50000"/>
              </a:spcBef>
              <a:defRPr/>
            </a:pPr>
            <a:endParaRPr lang="en-US" sz="2800" b="1" dirty="0">
              <a:solidFill>
                <a:srgbClr val="FFFFFF"/>
              </a:solidFill>
            </a:endParaRPr>
          </a:p>
          <a:p>
            <a:pPr algn="r">
              <a:lnSpc>
                <a:spcPct val="50000"/>
              </a:lnSpc>
              <a:spcBef>
                <a:spcPct val="50000"/>
              </a:spcBef>
              <a:defRPr/>
            </a:pPr>
            <a:r>
              <a:rPr lang="en-US" sz="2800" b="1" dirty="0">
                <a:solidFill>
                  <a:srgbClr val="FFFFFF"/>
                </a:solidFill>
              </a:rPr>
              <a:t>BLOOD</a:t>
            </a:r>
          </a:p>
          <a:p>
            <a:pPr algn="r">
              <a:lnSpc>
                <a:spcPct val="50000"/>
              </a:lnSpc>
              <a:spcBef>
                <a:spcPct val="50000"/>
              </a:spcBef>
              <a:defRPr/>
            </a:pPr>
            <a:r>
              <a:rPr lang="en-US" sz="2800" b="1" dirty="0">
                <a:solidFill>
                  <a:srgbClr val="FFFFFF"/>
                </a:solidFill>
              </a:rPr>
              <a:t>RIGHT</a:t>
            </a:r>
          </a:p>
        </p:txBody>
      </p:sp>
      <p:sp>
        <p:nvSpPr>
          <p:cNvPr id="354376" name="Text Box 72"/>
          <p:cNvSpPr txBox="1">
            <a:spLocks noChangeArrowheads="1"/>
          </p:cNvSpPr>
          <p:nvPr/>
        </p:nvSpPr>
        <p:spPr bwMode="auto">
          <a:xfrm>
            <a:off x="6797675" y="5100638"/>
            <a:ext cx="1806575" cy="1204912"/>
          </a:xfrm>
          <a:prstGeom prst="rect">
            <a:avLst/>
          </a:prstGeom>
          <a:noFill/>
          <a:ln w="9525">
            <a:noFill/>
            <a:miter lim="800000"/>
            <a:headEnd/>
            <a:tailEnd/>
          </a:ln>
          <a:effectLst>
            <a:outerShdw blurRad="63500" dist="107763" dir="2700000" algn="ctr" rotWithShape="0">
              <a:schemeClr val="bg2">
                <a:alpha val="74998"/>
              </a:schemeClr>
            </a:outerShdw>
          </a:effectLst>
        </p:spPr>
        <p:txBody>
          <a:bodyPr lIns="91408" tIns="45704" rIns="91408" bIns="45704">
            <a:spAutoFit/>
          </a:bodyPr>
          <a:lstStyle/>
          <a:p>
            <a:pPr>
              <a:lnSpc>
                <a:spcPct val="50000"/>
              </a:lnSpc>
              <a:spcBef>
                <a:spcPct val="50000"/>
              </a:spcBef>
              <a:defRPr/>
            </a:pPr>
            <a:endParaRPr lang="en-US" sz="2800" b="1">
              <a:solidFill>
                <a:srgbClr val="FFFFFF"/>
              </a:solidFill>
            </a:endParaRPr>
          </a:p>
          <a:p>
            <a:pPr>
              <a:lnSpc>
                <a:spcPct val="50000"/>
              </a:lnSpc>
              <a:spcBef>
                <a:spcPct val="50000"/>
              </a:spcBef>
              <a:defRPr/>
            </a:pPr>
            <a:r>
              <a:rPr lang="en-US" sz="2800" b="1">
                <a:solidFill>
                  <a:srgbClr val="FFFFFF"/>
                </a:solidFill>
              </a:rPr>
              <a:t>LEGAL</a:t>
            </a:r>
          </a:p>
          <a:p>
            <a:pPr>
              <a:lnSpc>
                <a:spcPct val="50000"/>
              </a:lnSpc>
              <a:spcBef>
                <a:spcPct val="50000"/>
              </a:spcBef>
              <a:defRPr/>
            </a:pPr>
            <a:r>
              <a:rPr lang="en-US" sz="2800" b="1">
                <a:solidFill>
                  <a:srgbClr val="FFFFFF"/>
                </a:solidFill>
              </a:rPr>
              <a:t>RIGHT</a:t>
            </a:r>
          </a:p>
        </p:txBody>
      </p:sp>
      <p:sp>
        <p:nvSpPr>
          <p:cNvPr id="43" name="TextBox 42"/>
          <p:cNvSpPr txBox="1"/>
          <p:nvPr/>
        </p:nvSpPr>
        <p:spPr>
          <a:xfrm>
            <a:off x="8172407" y="476679"/>
            <a:ext cx="869349" cy="461665"/>
          </a:xfrm>
          <a:prstGeom prst="rect">
            <a:avLst/>
          </a:prstGeom>
          <a:noFill/>
        </p:spPr>
        <p:txBody>
          <a:bodyPr wrap="none" lIns="91408" tIns="45704" rIns="91408" bIns="45704" rtlCol="0">
            <a:spAutoFit/>
          </a:bodyPr>
          <a:lstStyle/>
          <a:p>
            <a:r>
              <a:rPr lang="en-US" b="1" dirty="0">
                <a:effectLst>
                  <a:glow rad="152400">
                    <a:schemeClr val="bg1"/>
                  </a:glow>
                </a:effectLst>
              </a:rPr>
              <a:t>101a</a:t>
            </a:r>
          </a:p>
        </p:txBody>
      </p:sp>
    </p:spTree>
    <p:extLst>
      <p:ext uri="{BB962C8B-B14F-4D97-AF65-F5344CB8AC3E}">
        <p14:creationId xmlns:p14="http://schemas.microsoft.com/office/powerpoint/2010/main" val="3855540169"/>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54376"/>
                                        </p:tgtEl>
                                        <p:attrNameLst>
                                          <p:attrName>style.visibility</p:attrName>
                                        </p:attrNameLst>
                                      </p:cBhvr>
                                      <p:to>
                                        <p:strVal val="visible"/>
                                      </p:to>
                                    </p:set>
                                    <p:anim calcmode="lin" valueType="num">
                                      <p:cBhvr>
                                        <p:cTn id="7" dur="500" fill="hold"/>
                                        <p:tgtEl>
                                          <p:spTgt spid="354376"/>
                                        </p:tgtEl>
                                        <p:attrNameLst>
                                          <p:attrName>ppt_x</p:attrName>
                                        </p:attrNameLst>
                                      </p:cBhvr>
                                      <p:tavLst>
                                        <p:tav tm="0">
                                          <p:val>
                                            <p:strVal val="#ppt_x-#ppt_w/2"/>
                                          </p:val>
                                        </p:tav>
                                        <p:tav tm="100000">
                                          <p:val>
                                            <p:strVal val="#ppt_x"/>
                                          </p:val>
                                        </p:tav>
                                      </p:tavLst>
                                    </p:anim>
                                    <p:anim calcmode="lin" valueType="num">
                                      <p:cBhvr>
                                        <p:cTn id="8" dur="500" fill="hold"/>
                                        <p:tgtEl>
                                          <p:spTgt spid="354376"/>
                                        </p:tgtEl>
                                        <p:attrNameLst>
                                          <p:attrName>ppt_y</p:attrName>
                                        </p:attrNameLst>
                                      </p:cBhvr>
                                      <p:tavLst>
                                        <p:tav tm="0">
                                          <p:val>
                                            <p:strVal val="#ppt_y"/>
                                          </p:val>
                                        </p:tav>
                                        <p:tav tm="100000">
                                          <p:val>
                                            <p:strVal val="#ppt_y"/>
                                          </p:val>
                                        </p:tav>
                                      </p:tavLst>
                                    </p:anim>
                                    <p:anim calcmode="lin" valueType="num">
                                      <p:cBhvr>
                                        <p:cTn id="9" dur="500" fill="hold"/>
                                        <p:tgtEl>
                                          <p:spTgt spid="354376"/>
                                        </p:tgtEl>
                                        <p:attrNameLst>
                                          <p:attrName>ppt_w</p:attrName>
                                        </p:attrNameLst>
                                      </p:cBhvr>
                                      <p:tavLst>
                                        <p:tav tm="0">
                                          <p:val>
                                            <p:fltVal val="0"/>
                                          </p:val>
                                        </p:tav>
                                        <p:tav tm="100000">
                                          <p:val>
                                            <p:strVal val="#ppt_w"/>
                                          </p:val>
                                        </p:tav>
                                      </p:tavLst>
                                    </p:anim>
                                    <p:anim calcmode="lin" valueType="num">
                                      <p:cBhvr>
                                        <p:cTn id="10" dur="500" fill="hold"/>
                                        <p:tgtEl>
                                          <p:spTgt spid="3543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37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4</a:t>
            </a:r>
          </a:p>
        </p:txBody>
      </p:sp>
    </p:spTree>
    <p:extLst>
      <p:ext uri="{BB962C8B-B14F-4D97-AF65-F5344CB8AC3E}">
        <p14:creationId xmlns:p14="http://schemas.microsoft.com/office/powerpoint/2010/main" val="32380611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03848" y="1804195"/>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86508677"/>
      </p:ext>
    </p:extLst>
  </p:cSld>
  <p:clrMapOvr>
    <a:overrideClrMapping bg1="lt1" tx1="dk1" bg2="lt2" tx2="dk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13"/>
          </a:xfrm>
          <a:prstGeom prst="rect">
            <a:avLst/>
          </a:prstGeom>
          <a:noFill/>
        </p:spPr>
        <p:txBody>
          <a:bodyPr wrap="square" lIns="91289" tIns="45645" rIns="91289" bIns="45645">
            <a:spAutoFit/>
          </a:bodyPr>
          <a:lstStyle/>
          <a:p>
            <a:pPr>
              <a:defRPr/>
            </a:pPr>
            <a:r>
              <a:rPr lang="en-US" sz="4400" b="1" dirty="0">
                <a:solidFill>
                  <a:srgbClr val="6BCBF4"/>
                </a:solidFill>
                <a:effectLst>
                  <a:outerShdw blurRad="50800" dist="38100" dir="2700000" algn="tl" rotWithShape="0">
                    <a:srgbClr val="000000"/>
                  </a:outerShdw>
                </a:effectLst>
              </a:rPr>
              <a:t>JESUS DELIVERS A POSSESSED MAN</a:t>
            </a:r>
          </a:p>
        </p:txBody>
      </p:sp>
      <p:sp>
        <p:nvSpPr>
          <p:cNvPr id="4" name="TextBox 3"/>
          <p:cNvSpPr txBox="1"/>
          <p:nvPr/>
        </p:nvSpPr>
        <p:spPr>
          <a:xfrm>
            <a:off x="252536" y="4149094"/>
            <a:ext cx="8891464" cy="584739"/>
          </a:xfrm>
          <a:prstGeom prst="rect">
            <a:avLst/>
          </a:prstGeom>
          <a:noFill/>
        </p:spPr>
        <p:txBody>
          <a:bodyPr wrap="square" lIns="91289" tIns="45645" rIns="91289" bIns="45645">
            <a:spAutoFit/>
          </a:bodyPr>
          <a:lstStyle/>
          <a:p>
            <a:pPr>
              <a:defRPr/>
            </a:pPr>
            <a:r>
              <a:rPr lang="en-US" sz="3200" b="1" dirty="0">
                <a:solidFill>
                  <a:srgbClr val="FFFFFF"/>
                </a:solidFill>
                <a:effectLst>
                  <a:outerShdw blurRad="50800" dist="88900" dir="2700000" algn="tl" rotWithShape="0">
                    <a:srgbClr val="000000"/>
                  </a:outerShdw>
                </a:effectLst>
              </a:rPr>
              <a:t>Mark 1:21-28; Luke 4:31-37</a:t>
            </a:r>
          </a:p>
        </p:txBody>
      </p:sp>
      <p:pic>
        <p:nvPicPr>
          <p:cNvPr id="30208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8" name="Group 7"/>
          <p:cNvGrpSpPr/>
          <p:nvPr/>
        </p:nvGrpSpPr>
        <p:grpSpPr>
          <a:xfrm>
            <a:off x="6371688"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1583773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5</a:t>
            </a:r>
          </a:p>
        </p:txBody>
      </p:sp>
    </p:spTree>
    <p:extLst>
      <p:ext uri="{BB962C8B-B14F-4D97-AF65-F5344CB8AC3E}">
        <p14:creationId xmlns:p14="http://schemas.microsoft.com/office/powerpoint/2010/main" val="34022342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252536" y="4653126"/>
            <a:ext cx="8928100" cy="1446465"/>
          </a:xfrm>
          <a:prstGeom prst="rect">
            <a:avLst/>
          </a:prstGeom>
          <a:noFill/>
        </p:spPr>
        <p:txBody>
          <a:bodyPr wrap="square" lIns="91341" tIns="45671" rIns="91341" bIns="45671">
            <a:spAutoFit/>
          </a:bodyPr>
          <a:lstStyle/>
          <a:p>
            <a:pPr>
              <a:defRPr/>
            </a:pPr>
            <a:r>
              <a:rPr lang="en-US" sz="4400" b="1" dirty="0">
                <a:solidFill>
                  <a:srgbClr val="6BCBF4"/>
                </a:solidFill>
                <a:effectLst>
                  <a:outerShdw blurRad="50800" dist="38100" dir="2700000" algn="tl" rotWithShape="0">
                    <a:srgbClr val="000000"/>
                  </a:outerShdw>
                </a:effectLst>
              </a:rPr>
              <a:t>JESUS FORGIVES AND </a:t>
            </a:r>
            <a:br>
              <a:rPr lang="en-US" sz="4400" b="1" dirty="0">
                <a:solidFill>
                  <a:srgbClr val="6BCBF4"/>
                </a:solidFill>
                <a:effectLst>
                  <a:outerShdw blurRad="50800" dist="38100" dir="2700000" algn="tl" rotWithShape="0">
                    <a:srgbClr val="000000"/>
                  </a:outerShdw>
                </a:effectLst>
              </a:rPr>
            </a:br>
            <a:r>
              <a:rPr lang="en-US" sz="4400" b="1" dirty="0">
                <a:solidFill>
                  <a:srgbClr val="6BCBF4"/>
                </a:solidFill>
                <a:effectLst>
                  <a:outerShdw blurRad="50800" dist="38100" dir="2700000" algn="tl" rotWithShape="0">
                    <a:srgbClr val="000000"/>
                  </a:outerShdw>
                </a:effectLst>
              </a:rPr>
              <a:t>HEALS A PARALYZED MAN</a:t>
            </a:r>
          </a:p>
        </p:txBody>
      </p:sp>
      <p:sp>
        <p:nvSpPr>
          <p:cNvPr id="4" name="TextBox 3"/>
          <p:cNvSpPr txBox="1"/>
          <p:nvPr/>
        </p:nvSpPr>
        <p:spPr>
          <a:xfrm>
            <a:off x="252536" y="4149083"/>
            <a:ext cx="8891464" cy="584739"/>
          </a:xfrm>
          <a:prstGeom prst="rect">
            <a:avLst/>
          </a:prstGeom>
          <a:noFill/>
        </p:spPr>
        <p:txBody>
          <a:bodyPr wrap="square" lIns="91341" tIns="45671" rIns="91341" bIns="45671">
            <a:spAutoFit/>
          </a:bodyPr>
          <a:lstStyle/>
          <a:p>
            <a:pPr>
              <a:defRPr/>
            </a:pPr>
            <a:r>
              <a:rPr lang="en-US" sz="3200" b="1" dirty="0">
                <a:solidFill>
                  <a:srgbClr val="FFFFFF"/>
                </a:solidFill>
                <a:effectLst>
                  <a:outerShdw blurRad="50800" dist="88900" dir="2700000" algn="tl" rotWithShape="0">
                    <a:srgbClr val="000000"/>
                  </a:outerShdw>
                </a:effectLst>
              </a:rPr>
              <a:t>Mark 2:2-12; Luke 5:17-26</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07504" y="116633"/>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8367470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8</a:t>
            </a:r>
          </a:p>
        </p:txBody>
      </p:sp>
    </p:spTree>
    <p:extLst>
      <p:ext uri="{BB962C8B-B14F-4D97-AF65-F5344CB8AC3E}">
        <p14:creationId xmlns:p14="http://schemas.microsoft.com/office/powerpoint/2010/main" val="1171401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0"/>
            <a:ext cx="8928100" cy="830960"/>
          </a:xfrm>
          <a:prstGeom prst="rect">
            <a:avLst/>
          </a:prstGeom>
          <a:noFill/>
        </p:spPr>
        <p:txBody>
          <a:bodyPr wrap="square" lIns="91389" tIns="45695" rIns="91389" bIns="45695">
            <a:spAutoFit/>
          </a:bodyPr>
          <a:lstStyle/>
          <a:p>
            <a:pPr algn="ctr">
              <a:defRPr/>
            </a:pPr>
            <a:r>
              <a:rPr lang="en-US" sz="4800" b="1" dirty="0">
                <a:solidFill>
                  <a:srgbClr val="6BCBF4"/>
                </a:solidFill>
                <a:effectLst>
                  <a:glow rad="228600">
                    <a:schemeClr val="tx1">
                      <a:alpha val="75000"/>
                    </a:schemeClr>
                  </a:glow>
                  <a:outerShdw blurRad="50800" dist="38100" dir="2700000" algn="tl" rotWithShape="0">
                    <a:srgbClr val="000000"/>
                  </a:outerShdw>
                </a:effectLst>
              </a:rPr>
              <a:t>PARABLE OF THE SOWER</a:t>
            </a:r>
          </a:p>
        </p:txBody>
      </p:sp>
      <p:sp>
        <p:nvSpPr>
          <p:cNvPr id="4" name="TextBox 3"/>
          <p:cNvSpPr txBox="1"/>
          <p:nvPr/>
        </p:nvSpPr>
        <p:spPr>
          <a:xfrm>
            <a:off x="23365" y="4365107"/>
            <a:ext cx="9144000" cy="584739"/>
          </a:xfrm>
          <a:prstGeom prst="rect">
            <a:avLst/>
          </a:prstGeom>
          <a:noFill/>
        </p:spPr>
        <p:txBody>
          <a:bodyPr wrap="square" lIns="91389" tIns="45695" rIns="91389" bIns="45695">
            <a:spAutoFit/>
          </a:bodyPr>
          <a:lstStyle/>
          <a:p>
            <a:pPr algn="ctr">
              <a:defRPr/>
            </a:pPr>
            <a:r>
              <a:rPr lang="en-US" sz="3200" b="1" dirty="0">
                <a:solidFill>
                  <a:srgbClr val="FFFFFF"/>
                </a:solidFill>
                <a:effectLst>
                  <a:glow rad="228600">
                    <a:schemeClr val="tx1">
                      <a:alpha val="75000"/>
                    </a:schemeClr>
                  </a:glow>
                  <a:outerShdw blurRad="50800" dist="88900" dir="2700000" algn="tl" rotWithShape="0">
                    <a:srgbClr val="000000"/>
                  </a:outerShdw>
                </a:effectLst>
              </a:rPr>
              <a:t>Matthew 13:1-23; Mark 4:1-20; Luke 8:1-15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6443696" y="32719"/>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algn="ctr" fontAlgn="auto">
                  <a:spcBef>
                    <a:spcPts val="0"/>
                  </a:spcBef>
                  <a:spcAft>
                    <a:spcPts val="0"/>
                  </a:spcAft>
                </a:pPr>
                <a:endParaRPr lang="en-US" sz="1800" kern="0">
                  <a:solidFill>
                    <a:srgbClr val="FFFFFF"/>
                  </a:solidFill>
                  <a:latin typeface="Arial"/>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fontAlgn="auto">
                <a:lnSpc>
                  <a:spcPct val="70000"/>
                </a:lnSpc>
                <a:spcBef>
                  <a:spcPts val="0"/>
                </a:spcBef>
                <a:spcAft>
                  <a:spcPts val="0"/>
                </a:spcAft>
              </a:pPr>
              <a:r>
                <a:rPr lang="en-US" altLang="zh-CN" sz="4400" kern="0" spc="-250" dirty="0">
                  <a:solidFill>
                    <a:srgbClr val="002060"/>
                  </a:solidFill>
                  <a:latin typeface="Avenir Black"/>
                  <a:cs typeface="Avenir Black"/>
                </a:rPr>
                <a:t>Free</a:t>
              </a:r>
              <a:br>
                <a:rPr lang="en-US" altLang="zh-CN" sz="4000" kern="0" spc="-250" dirty="0">
                  <a:solidFill>
                    <a:srgbClr val="002060"/>
                  </a:solidFill>
                  <a:latin typeface="Avenir Black"/>
                  <a:cs typeface="Avenir Black"/>
                </a:rPr>
              </a:br>
              <a:r>
                <a:rPr lang="en-US" altLang="zh-CN" sz="4000" kern="0" spc="-250" dirty="0">
                  <a:solidFill>
                    <a:srgbClr val="36BAD5"/>
                  </a:solidFill>
                  <a:latin typeface="Avenir Black"/>
                  <a:cs typeface="Avenir Black"/>
                </a:rPr>
                <a:t>Bible </a:t>
              </a:r>
              <a:br>
                <a:rPr lang="en-US" altLang="zh-CN" sz="4000" kern="0" spc="-250" dirty="0">
                  <a:solidFill>
                    <a:srgbClr val="002060"/>
                  </a:solidFill>
                  <a:latin typeface="Avenir Black"/>
                  <a:cs typeface="Avenir Black"/>
                </a:rPr>
              </a:br>
              <a:r>
                <a:rPr lang="en-US" altLang="zh-CN" sz="3200" kern="0" spc="-250" dirty="0">
                  <a:solidFill>
                    <a:srgbClr val="002060"/>
                  </a:solidFill>
                  <a:latin typeface="Avenir Black"/>
                  <a:cs typeface="Avenir Black"/>
                </a:rPr>
                <a:t>images</a:t>
              </a:r>
              <a:endParaRPr lang="en-GB" sz="6000" kern="0" spc="-250" dirty="0">
                <a:solidFill>
                  <a:srgbClr val="002060"/>
                </a:solidFill>
                <a:latin typeface="Avenir Black"/>
                <a:cs typeface="Avenir Black"/>
              </a:endParaRPr>
            </a:p>
          </p:txBody>
        </p:sp>
      </p:grpSp>
    </p:spTree>
    <p:extLst>
      <p:ext uri="{BB962C8B-B14F-4D97-AF65-F5344CB8AC3E}">
        <p14:creationId xmlns:p14="http://schemas.microsoft.com/office/powerpoint/2010/main" val="26632195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skeptical.</a:t>
            </a:r>
          </a:p>
        </p:txBody>
      </p:sp>
      <p:pic>
        <p:nvPicPr>
          <p:cNvPr id="27650" name="Picture 2" descr="https://donmcminn.com/wp-content/uploads/2015/10/skeptic-cartoon.gif">
            <a:extLst>
              <a:ext uri="{FF2B5EF4-FFF2-40B4-BE49-F238E27FC236}">
                <a16:creationId xmlns:a16="http://schemas.microsoft.com/office/drawing/2014/main" id="{0F49A0F2-0323-AC4C-B306-C3434941BF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016711"/>
            <a:ext cx="5616624" cy="5841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04018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07505" y="4869161"/>
            <a:ext cx="8928100" cy="923293"/>
          </a:xfrm>
          <a:prstGeom prst="rect">
            <a:avLst/>
          </a:prstGeom>
          <a:noFill/>
        </p:spPr>
        <p:txBody>
          <a:bodyPr wrap="square" lIns="91389" tIns="45695" rIns="91389" bIns="45695">
            <a:spAutoFit/>
          </a:bodyPr>
          <a:lstStyle/>
          <a:p>
            <a:pPr>
              <a:defRPr/>
            </a:pPr>
            <a:r>
              <a:rPr lang="en-US" sz="5400" b="1" dirty="0">
                <a:solidFill>
                  <a:srgbClr val="6BCBF4"/>
                </a:solidFill>
                <a:effectLst>
                  <a:outerShdw blurRad="50800" dist="38100" dir="2700000" algn="tl" rotWithShape="0">
                    <a:srgbClr val="000000"/>
                  </a:outerShdw>
                </a:effectLst>
              </a:rPr>
              <a:t>JESUS CALMS A STORM</a:t>
            </a:r>
          </a:p>
        </p:txBody>
      </p:sp>
      <p:sp>
        <p:nvSpPr>
          <p:cNvPr id="4" name="TextBox 3"/>
          <p:cNvSpPr txBox="1"/>
          <p:nvPr/>
        </p:nvSpPr>
        <p:spPr>
          <a:xfrm>
            <a:off x="215900" y="1989139"/>
            <a:ext cx="4147014" cy="1938956"/>
          </a:xfrm>
          <a:prstGeom prst="rect">
            <a:avLst/>
          </a:prstGeom>
          <a:noFill/>
        </p:spPr>
        <p:txBody>
          <a:bodyPr wrap="none" lIns="91389" tIns="45695" rIns="91389" bIns="45695">
            <a:spAutoFit/>
          </a:bodyPr>
          <a:lstStyle/>
          <a:p>
            <a:pPr>
              <a:defRPr/>
            </a:pPr>
            <a:r>
              <a:rPr lang="en-US" sz="4000" b="1" dirty="0">
                <a:solidFill>
                  <a:srgbClr val="FFFFFF"/>
                </a:solidFill>
                <a:effectLst>
                  <a:outerShdw blurRad="50800" dist="88900" dir="2700000" algn="tl" rotWithShape="0">
                    <a:srgbClr val="000000"/>
                  </a:outerShdw>
                </a:effectLst>
              </a:rPr>
              <a:t>Matthew 8:23-27</a:t>
            </a:r>
          </a:p>
          <a:p>
            <a:pPr>
              <a:defRPr/>
            </a:pPr>
            <a:r>
              <a:rPr lang="en-US" sz="4000" b="1" dirty="0">
                <a:solidFill>
                  <a:srgbClr val="FFFFFF"/>
                </a:solidFill>
                <a:effectLst>
                  <a:outerShdw blurRad="50800" dist="88900" dir="2700000" algn="tl" rotWithShape="0">
                    <a:srgbClr val="000000"/>
                  </a:outerShdw>
                </a:effectLst>
              </a:rPr>
              <a:t>Mark 4:35-41</a:t>
            </a:r>
            <a:br>
              <a:rPr lang="en-US" sz="4000" b="1" dirty="0">
                <a:solidFill>
                  <a:srgbClr val="FFFFFF"/>
                </a:solidFill>
                <a:effectLst>
                  <a:outerShdw blurRad="50800" dist="88900" dir="2700000" algn="tl" rotWithShape="0">
                    <a:srgbClr val="000000"/>
                  </a:outerShdw>
                </a:effectLst>
              </a:rPr>
            </a:br>
            <a:r>
              <a:rPr lang="en-US" sz="4000" b="1" dirty="0">
                <a:solidFill>
                  <a:srgbClr val="FFFFFF"/>
                </a:solidFill>
                <a:effectLst>
                  <a:outerShdw blurRad="50800" dist="88900" dir="2700000" algn="tl" rotWithShape="0">
                    <a:srgbClr val="000000"/>
                  </a:outerShdw>
                </a:effectLst>
              </a:rPr>
              <a:t>Luke 8:22-25</a:t>
            </a:r>
          </a:p>
        </p:txBody>
      </p:sp>
      <p:pic>
        <p:nvPicPr>
          <p:cNvPr id="302084"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16632"/>
            <a:ext cx="3456896" cy="1440159"/>
            <a:chOff x="5508104" y="620689"/>
            <a:chExt cx="3456896" cy="1440159"/>
          </a:xfrm>
        </p:grpSpPr>
        <p:grpSp>
          <p:nvGrpSpPr>
            <p:cNvPr id="9" name="Group 8"/>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defTabSz="914400" eaLnBrk="1" fontAlgn="auto" latinLnBrk="0" hangingPunct="1">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28187615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713215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222144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9</a:t>
            </a:r>
          </a:p>
        </p:txBody>
      </p:sp>
    </p:spTree>
    <p:extLst>
      <p:ext uri="{BB962C8B-B14F-4D97-AF65-F5344CB8AC3E}">
        <p14:creationId xmlns:p14="http://schemas.microsoft.com/office/powerpoint/2010/main" val="30672187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defTabSz="913500">
              <a:defRPr/>
            </a:pPr>
            <a:r>
              <a:rPr lang="en-US" sz="4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JESUS FEEDS 5000</a:t>
            </a: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1996879"/>
          </a:xfrm>
          <a:prstGeom prst="rect">
            <a:avLst/>
          </a:prstGeom>
          <a:noFill/>
        </p:spPr>
        <p:txBody>
          <a:bodyPr wrap="square" lIns="91303" tIns="45652" rIns="91303" bIns="45652">
            <a:spAutoFit/>
          </a:bodyPr>
          <a:lstStyle/>
          <a:p>
            <a:pPr defTabSz="91350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14:13-22</a:t>
            </a:r>
          </a:p>
          <a:p>
            <a:pPr defTabSz="91350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6:31-46</a:t>
            </a:r>
          </a:p>
          <a:p>
            <a:pPr defTabSz="91350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9:10-17</a:t>
            </a:r>
          </a:p>
          <a:p>
            <a:pPr defTabSz="913500">
              <a:defRPr/>
            </a:pPr>
            <a:r>
              <a:rPr lang="en-US" sz="31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6:1-13</a:t>
            </a:r>
          </a:p>
        </p:txBody>
      </p:sp>
      <p:grpSp>
        <p:nvGrpSpPr>
          <p:cNvPr id="7" name="Group 6"/>
          <p:cNvGrpSpPr/>
          <p:nvPr/>
        </p:nvGrpSpPr>
        <p:grpSpPr>
          <a:xfrm>
            <a:off x="6083656" y="3284985"/>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algn="ctr" eaLnBrk="1" hangingPunct="1"/>
            <a:endParaRPr lang="en-US" b="1">
              <a:solidFill>
                <a:srgbClr val="000000"/>
              </a:solidFill>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10</a:t>
            </a:r>
          </a:p>
        </p:txBody>
      </p:sp>
    </p:spTree>
    <p:extLst>
      <p:ext uri="{BB962C8B-B14F-4D97-AF65-F5344CB8AC3E}">
        <p14:creationId xmlns:p14="http://schemas.microsoft.com/office/powerpoint/2010/main" val="176084116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07951"/>
            <a:ext cx="7772400" cy="1470025"/>
          </a:xfrm>
        </p:spPr>
        <p:txBody>
          <a:bodyPr rtlCol="0">
            <a:normAutofit/>
            <a:scene3d>
              <a:camera prst="orthographicFront"/>
              <a:lightRig rig="glow" dir="tl">
                <a:rot lat="0" lon="0" rev="5400000"/>
              </a:lightRig>
            </a:scene3d>
            <a:sp3d contourW="12700">
              <a:bevelT w="25400" h="25400"/>
              <a:contourClr>
                <a:schemeClr val="accent6">
                  <a:shade val="73000"/>
                </a:schemeClr>
              </a:contourClr>
            </a:sp3d>
          </a:bodyPr>
          <a:lstStyle/>
          <a:p>
            <a:pPr eaLnBrk="1" fontAlgn="auto" hangingPunct="1">
              <a:spcAft>
                <a:spcPts val="0"/>
              </a:spcAft>
              <a:defRPr/>
            </a:pP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God</a:t>
            </a:r>
            <a:r>
              <a:rPr lang="fr-FR"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a:t>
            </a: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101600">
                    <a:schemeClr val="tx1">
                      <a:alpha val="75000"/>
                    </a:schemeClr>
                  </a:glow>
                  <a:outerShdw blurRad="80000" dist="40000" dir="5040000" algn="tl">
                    <a:srgbClr val="000000">
                      <a:alpha val="30000"/>
                    </a:srgbClr>
                  </a:outerShdw>
                </a:effectLst>
                <a:latin typeface="Edwardian Script ITC"/>
                <a:ea typeface="+mj-ea"/>
                <a:cs typeface="Edwardian Script ITC"/>
              </a:rPr>
              <a:t>s Compassion</a:t>
            </a:r>
          </a:p>
        </p:txBody>
      </p:sp>
      <p:sp>
        <p:nvSpPr>
          <p:cNvPr id="5" name="Title 1"/>
          <p:cNvSpPr txBox="1">
            <a:spLocks/>
          </p:cNvSpPr>
          <p:nvPr/>
        </p:nvSpPr>
        <p:spPr>
          <a:xfrm>
            <a:off x="-36511" y="5414963"/>
            <a:ext cx="9110663" cy="1470025"/>
          </a:xfrm>
          <a:prstGeom prst="rect">
            <a:avLst/>
          </a:prstGeom>
        </p:spPr>
        <p:txBody>
          <a:bodyPr lIns="91408" tIns="45704" rIns="91408" bIns="45704" anchor="ctr">
            <a:normAutofit fontScale="97500"/>
            <a:scene3d>
              <a:camera prst="orthographicFront"/>
              <a:lightRig rig="glow" dir="tl">
                <a:rot lat="0" lon="0" rev="5400000"/>
              </a:lightRig>
            </a:scene3d>
            <a:sp3d contourW="12700">
              <a:bevelT w="25400" h="25400"/>
              <a:contourClr>
                <a:schemeClr val="accent6">
                  <a:shade val="73000"/>
                </a:schemeClr>
              </a:contourClr>
            </a:sp3d>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defRPr/>
            </a:pPr>
            <a:r>
              <a:rPr lang="en-US" sz="8800" b="1"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glow rad="101600">
                    <a:prstClr val="black">
                      <a:alpha val="75000"/>
                    </a:prstClr>
                  </a:glow>
                  <a:outerShdw blurRad="80000" dist="40000" dir="5040000" algn="tl">
                    <a:srgbClr val="000000">
                      <a:alpha val="30000"/>
                    </a:srgbClr>
                  </a:outerShdw>
                </a:effectLst>
                <a:latin typeface="Edwardian Script ITC"/>
                <a:cs typeface="Edwardian Script ITC"/>
              </a:rPr>
              <a:t>Luke 10:25-37</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skeptical.</a:t>
            </a:r>
          </a:p>
        </p:txBody>
      </p:sp>
      <p:pic>
        <p:nvPicPr>
          <p:cNvPr id="28674" name="Picture 2" descr="https://bloximages.chicago2.vip.townnews.com/westvalleyview.com/content/tncms/assets/v3/editorial/9/05/905de71e-3c4e-11e9-9ad5-c35a2d2f81ed/5c7979a298c22.image.jpg?resize=400%2C225">
            <a:extLst>
              <a:ext uri="{FF2B5EF4-FFF2-40B4-BE49-F238E27FC236}">
                <a16:creationId xmlns:a16="http://schemas.microsoft.com/office/drawing/2014/main" id="{0F1E6BFD-3B3C-8242-BD73-CAF1047449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32" y="1052736"/>
            <a:ext cx="9089010" cy="5112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191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15</a:t>
            </a:r>
          </a:p>
        </p:txBody>
      </p:sp>
    </p:spTree>
    <p:extLst>
      <p:ext uri="{BB962C8B-B14F-4D97-AF65-F5344CB8AC3E}">
        <p14:creationId xmlns:p14="http://schemas.microsoft.com/office/powerpoint/2010/main" val="17003104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3" descr="04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95520" y="3573463"/>
            <a:ext cx="6948487" cy="175418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LOST COIN</a:t>
            </a:r>
          </a:p>
        </p:txBody>
      </p:sp>
      <p:sp>
        <p:nvSpPr>
          <p:cNvPr id="4" name="TextBox 3"/>
          <p:cNvSpPr txBox="1"/>
          <p:nvPr/>
        </p:nvSpPr>
        <p:spPr>
          <a:xfrm>
            <a:off x="3492502" y="5300670"/>
            <a:ext cx="3292475"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15:8-10</a:t>
            </a:r>
          </a:p>
        </p:txBody>
      </p:sp>
      <p:pic>
        <p:nvPicPr>
          <p:cNvPr id="343044"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7" name="Group 6"/>
          <p:cNvGrpSpPr/>
          <p:nvPr/>
        </p:nvGrpSpPr>
        <p:grpSpPr>
          <a:xfrm>
            <a:off x="179512" y="18864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0"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1" name="Rectangle 10"/>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9" name="TextBox 8"/>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1687148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3" descr="0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00569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3" descr="0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840661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3" descr="10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5622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7617" name="Picture 3" descr="13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241789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3" descr="15_Lost_Coin_1024.jpg                                          00D2328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131367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grpSp>
        <p:nvGrpSpPr>
          <p:cNvPr id="3" name="Group 2"/>
          <p:cNvGrpSpPr/>
          <p:nvPr/>
        </p:nvGrpSpPr>
        <p:grpSpPr>
          <a:xfrm>
            <a:off x="0" y="0"/>
            <a:ext cx="9144000" cy="5075794"/>
            <a:chOff x="0" y="0"/>
            <a:chExt cx="9144000" cy="5075794"/>
          </a:xfrm>
        </p:grpSpPr>
        <p:pic>
          <p:nvPicPr>
            <p:cNvPr id="2" name="Picture 1"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29086" t="17710" r="14969" b="27060"/>
            <a:stretch/>
          </p:blipFill>
          <p:spPr>
            <a:xfrm>
              <a:off x="0" y="0"/>
              <a:ext cx="9144000" cy="5075794"/>
            </a:xfrm>
            <a:prstGeom prst="rect">
              <a:avLst/>
            </a:prstGeom>
          </p:spPr>
        </p:pic>
        <p:pic>
          <p:nvPicPr>
            <p:cNvPr id="6" name="Picture 5"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2004508"/>
              <a:ext cx="2803295" cy="416380"/>
            </a:xfrm>
            <a:prstGeom prst="rect">
              <a:avLst/>
            </a:prstGeom>
          </p:spPr>
        </p:pic>
        <p:pic>
          <p:nvPicPr>
            <p:cNvPr id="7" name="Picture 6"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684540"/>
              <a:ext cx="2803295" cy="416380"/>
            </a:xfrm>
            <a:prstGeom prst="rect">
              <a:avLst/>
            </a:prstGeom>
          </p:spPr>
        </p:pic>
        <p:pic>
          <p:nvPicPr>
            <p:cNvPr id="8" name="Picture 7"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1364571"/>
              <a:ext cx="2803295" cy="416380"/>
            </a:xfrm>
            <a:prstGeom prst="rect">
              <a:avLst/>
            </a:prstGeom>
          </p:spPr>
        </p:pic>
        <p:pic>
          <p:nvPicPr>
            <p:cNvPr id="9" name="Picture 8"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1044602"/>
              <a:ext cx="2803295" cy="416380"/>
            </a:xfrm>
            <a:prstGeom prst="rect">
              <a:avLst/>
            </a:prstGeom>
          </p:spPr>
        </p:pic>
        <p:pic>
          <p:nvPicPr>
            <p:cNvPr id="10" name="Picture 9"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804118" y="724633"/>
              <a:ext cx="2803295" cy="416380"/>
            </a:xfrm>
            <a:prstGeom prst="rect">
              <a:avLst/>
            </a:prstGeom>
          </p:spPr>
        </p:pic>
        <p:pic>
          <p:nvPicPr>
            <p:cNvPr id="11" name="Picture 10" descr="Screen Shot 2017-01-27 at 9.10.01 AM.png"/>
            <p:cNvPicPr>
              <a:picLocks noChangeAspect="1"/>
            </p:cNvPicPr>
            <p:nvPr/>
          </p:nvPicPr>
          <p:blipFill rotWithShape="1">
            <a:blip r:embed="rId2">
              <a:extLst>
                <a:ext uri="{28A0092B-C50C-407E-A947-70E740481C1C}">
                  <a14:useLocalDpi xmlns:a14="http://schemas.microsoft.com/office/drawing/2010/main" val="0"/>
                </a:ext>
              </a:extLst>
            </a:blip>
            <a:srcRect l="58478" t="17710" r="24371" b="77760"/>
            <a:stretch/>
          </p:blipFill>
          <p:spPr>
            <a:xfrm>
              <a:off x="4788024" y="404664"/>
              <a:ext cx="2803295" cy="416380"/>
            </a:xfrm>
            <a:prstGeom prst="rect">
              <a:avLst/>
            </a:prstGeom>
          </p:spPr>
        </p:pic>
      </p:grpSp>
      <p:sp>
        <p:nvSpPr>
          <p:cNvPr id="265219" name="Title 2"/>
          <p:cNvSpPr>
            <a:spLocks noGrp="1"/>
          </p:cNvSpPr>
          <p:nvPr>
            <p:ph type="title" idx="4294967295"/>
          </p:nvPr>
        </p:nvSpPr>
        <p:spPr>
          <a:xfrm>
            <a:off x="7236" y="5085185"/>
            <a:ext cx="9144000" cy="864096"/>
          </a:xfrm>
        </p:spPr>
        <p:txBody>
          <a:bodyPr/>
          <a:lstStyle/>
          <a:p>
            <a:r>
              <a:rPr lang="en-US" sz="6000" dirty="0">
                <a:latin typeface="Arial" charset="0"/>
                <a:ea typeface="Osaka" charset="0"/>
                <a:cs typeface="Arial" charset="0"/>
              </a:rPr>
              <a:t>Luke 15:7</a:t>
            </a:r>
          </a:p>
        </p:txBody>
      </p:sp>
      <p:sp>
        <p:nvSpPr>
          <p:cNvPr id="4" name="Title 2"/>
          <p:cNvSpPr txBox="1">
            <a:spLocks/>
          </p:cNvSpPr>
          <p:nvPr/>
        </p:nvSpPr>
        <p:spPr bwMode="auto">
          <a:xfrm>
            <a:off x="4572000" y="1"/>
            <a:ext cx="3168352" cy="24928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Just so, I tell you, there will be more joy in heaven over </a:t>
            </a:r>
            <a:b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800" b="1" i="0" u="none" strike="noStrike" kern="1200" cap="none" spc="0" normalizeH="0" baseline="0" noProof="0" dirty="0">
                <a:ln>
                  <a:noFill/>
                </a:ln>
                <a:solidFill>
                  <a:srgbClr val="FFFF00"/>
                </a:solidFill>
                <a:effectLst/>
                <a:uLnTx/>
                <a:uFillTx/>
                <a:latin typeface="Arial" charset="0"/>
                <a:ea typeface="Osaka" charset="0"/>
                <a:cs typeface="Arial" charset="0"/>
              </a:rPr>
              <a:t>ONE SINNER WHO REPENTS </a:t>
            </a:r>
            <a:br>
              <a:rPr kumimoji="0" lang="en-US" sz="2800" b="1" i="0" u="none" strike="noStrike" kern="1200" cap="none" spc="0" normalizeH="0" baseline="0" noProof="0" dirty="0">
                <a:ln>
                  <a:noFill/>
                </a:ln>
                <a:solidFill>
                  <a:srgbClr val="FFFFFF"/>
                </a:solidFill>
                <a:effectLst/>
                <a:uLnTx/>
                <a:uFillTx/>
                <a:latin typeface="Arial" charset="0"/>
                <a:ea typeface="Osaka" charset="0"/>
                <a:cs typeface="Arial" charset="0"/>
              </a:rPr>
            </a:br>
            <a:r>
              <a:rPr kumimoji="0" lang="en-US" sz="2000" b="1" i="0" u="none" strike="noStrike" kern="1200" cap="none" spc="0" normalizeH="0" baseline="0" noProof="0" dirty="0">
                <a:ln>
                  <a:noFill/>
                </a:ln>
                <a:solidFill>
                  <a:srgbClr val="FFFFFF"/>
                </a:solidFill>
                <a:effectLst/>
                <a:uLnTx/>
                <a:uFillTx/>
                <a:latin typeface="Arial" charset="0"/>
                <a:ea typeface="Osaka" charset="0"/>
                <a:cs typeface="Arial" charset="0"/>
              </a:rPr>
              <a:t>than over 99 righteous persons who need no repentance.</a:t>
            </a:r>
          </a:p>
        </p:txBody>
      </p:sp>
      <p:sp>
        <p:nvSpPr>
          <p:cNvPr id="13" name="Title 2"/>
          <p:cNvSpPr txBox="1">
            <a:spLocks/>
          </p:cNvSpPr>
          <p:nvPr/>
        </p:nvSpPr>
        <p:spPr bwMode="auto">
          <a:xfrm>
            <a:off x="5946565" y="6516554"/>
            <a:ext cx="3168352" cy="33265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042"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08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12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17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sz="1200" b="1" i="1" u="none" strike="noStrike" kern="1200" cap="none" spc="0" normalizeH="0" baseline="0" noProof="0" dirty="0">
                <a:ln>
                  <a:noFill/>
                </a:ln>
                <a:solidFill>
                  <a:srgbClr val="FFFFFF"/>
                </a:solidFill>
                <a:effectLst/>
                <a:uLnTx/>
                <a:uFillTx/>
                <a:latin typeface="Arial" charset="0"/>
                <a:ea typeface="Osaka" charset="0"/>
                <a:cs typeface="Arial" charset="0"/>
              </a:rPr>
              <a:t>Adapted from Logos Bible Software</a:t>
            </a:r>
          </a:p>
        </p:txBody>
      </p:sp>
    </p:spTree>
    <p:extLst>
      <p:ext uri="{BB962C8B-B14F-4D97-AF65-F5344CB8AC3E}">
        <p14:creationId xmlns:p14="http://schemas.microsoft.com/office/powerpoint/2010/main" val="40229199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2" descr="FB_01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0" y="1916120"/>
            <a:ext cx="6948488" cy="2586037"/>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outerShdw blurRad="50800" dist="38100" dir="2700000" algn="tl" rotWithShape="0">
                    <a:srgbClr val="000000"/>
                  </a:outerShdw>
                </a:effectLst>
                <a:uLnTx/>
                <a:uFillTx/>
                <a:latin typeface="Arial" charset="0"/>
                <a:ea typeface="ＭＳ Ｐゴシック" charset="0"/>
              </a:rPr>
              <a:t>THE PARABLE OF THE TWO SONS (Prodigal Son)</a:t>
            </a:r>
          </a:p>
        </p:txBody>
      </p:sp>
      <p:pic>
        <p:nvPicPr>
          <p:cNvPr id="379907"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TextBox 8"/>
          <p:cNvSpPr txBox="1"/>
          <p:nvPr/>
        </p:nvSpPr>
        <p:spPr>
          <a:xfrm>
            <a:off x="827088" y="4581532"/>
            <a:ext cx="3549650" cy="708025"/>
          </a:xfrm>
          <a:prstGeom prst="rect">
            <a:avLst/>
          </a:prstGeom>
          <a:noFill/>
        </p:spPr>
        <p:txBody>
          <a:bodyPr wrap="none"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ＭＳ Ｐゴシック" charset="0"/>
              </a:rPr>
              <a:t>Luke 15:11-32</a:t>
            </a:r>
          </a:p>
        </p:txBody>
      </p:sp>
      <p:grpSp>
        <p:nvGrpSpPr>
          <p:cNvPr id="7" name="Group 6"/>
          <p:cNvGrpSpPr/>
          <p:nvPr/>
        </p:nvGrpSpPr>
        <p:grpSpPr>
          <a:xfrm>
            <a:off x="6155664" y="4149080"/>
            <a:ext cx="3456896" cy="1440159"/>
            <a:chOff x="5508104" y="620689"/>
            <a:chExt cx="3456896" cy="1440159"/>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0" name="TextBox 9"/>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7104216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2" descr="FB_02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6742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can we be </a:t>
            </a:r>
            <a:r>
              <a:rPr lang="en-SG" sz="5400" b="1" dirty="0">
                <a:solidFill>
                  <a:srgbClr val="FFFF00"/>
                </a:solidFill>
                <a:effectLst>
                  <a:glow rad="127000">
                    <a:schemeClr val="tx1"/>
                  </a:glow>
                </a:effectLst>
                <a:latin typeface="Arial" charset="0"/>
                <a:ea typeface="ＭＳ Ｐゴシック" charset="0"/>
                <a:cs typeface="ＭＳ Ｐゴシック" charset="0"/>
              </a:rPr>
              <a:t>confirmed</a:t>
            </a:r>
            <a:r>
              <a:rPr lang="en-SG" sz="5400" b="1" dirty="0">
                <a:effectLst>
                  <a:glow rad="127000">
                    <a:schemeClr val="tx1"/>
                  </a:glow>
                </a:effectLst>
                <a:latin typeface="Arial" charset="0"/>
                <a:ea typeface="ＭＳ Ｐゴシック" charset="0"/>
                <a:cs typeface="ＭＳ Ｐゴシック" charset="0"/>
              </a:rPr>
              <a:t> in our belief in Jesus</a:t>
            </a:r>
            <a:r>
              <a:rPr lang="en-US" sz="5400" b="1" dirty="0">
                <a:effectLst>
                  <a:glow rad="127000">
                    <a:schemeClr val="tx1"/>
                  </a:glow>
                </a:effectLst>
                <a:latin typeface="Arial" charset="0"/>
                <a:ea typeface="ＭＳ Ｐゴシック" charset="0"/>
                <a:cs typeface="ＭＳ Ｐゴシック" charset="0"/>
              </a:rPr>
              <a:t>?</a:t>
            </a:r>
          </a:p>
        </p:txBody>
      </p:sp>
      <p:pic>
        <p:nvPicPr>
          <p:cNvPr id="25604" name="Picture 4" descr="http://stagandhencity.co.uk/wp-content/uploads/2016/02/tbc.gif">
            <a:extLst>
              <a:ext uri="{FF2B5EF4-FFF2-40B4-BE49-F238E27FC236}">
                <a16:creationId xmlns:a16="http://schemas.microsoft.com/office/drawing/2014/main" id="{845322EE-0E39-7347-AC45-394FBF74CD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629399">
            <a:off x="2376442" y="2355197"/>
            <a:ext cx="3668210" cy="3668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316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FB_1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282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1" name="Picture 2" descr="FB_1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04836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descr="FB_20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517464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FB_29_Prodigal Son_1024.jpg                                    008FF0F0Drive A                        7C26844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2443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19</a:t>
            </a:r>
          </a:p>
        </p:txBody>
      </p:sp>
    </p:spTree>
    <p:extLst>
      <p:ext uri="{BB962C8B-B14F-4D97-AF65-F5344CB8AC3E}">
        <p14:creationId xmlns:p14="http://schemas.microsoft.com/office/powerpoint/2010/main" val="231705087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7"/>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Triumphal Entry</a:t>
            </a:r>
          </a:p>
        </p:txBody>
      </p:sp>
      <p:pic>
        <p:nvPicPr>
          <p:cNvPr id="2" name="Picture 1"/>
          <p:cNvPicPr>
            <a:picLocks noChangeAspect="1"/>
          </p:cNvPicPr>
          <p:nvPr/>
        </p:nvPicPr>
        <p:blipFill>
          <a:blip r:embed="rId3"/>
          <a:stretch>
            <a:fillRect/>
          </a:stretch>
        </p:blipFill>
        <p:spPr>
          <a:xfrm>
            <a:off x="39347" y="0"/>
            <a:ext cx="9172304" cy="4608893"/>
          </a:xfrm>
          <a:prstGeom prst="rect">
            <a:avLst/>
          </a:prstGeom>
        </p:spPr>
      </p:pic>
    </p:spTree>
    <p:extLst>
      <p:ext uri="{BB962C8B-B14F-4D97-AF65-F5344CB8AC3E}">
        <p14:creationId xmlns:p14="http://schemas.microsoft.com/office/powerpoint/2010/main" val="272885183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f_triumphant_08.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3175232"/>
            <a:ext cx="9144000" cy="6858000"/>
          </a:xfrm>
          <a:prstGeom prst="rect">
            <a:avLst/>
          </a:prstGeom>
        </p:spPr>
      </p:pic>
      <p:sp>
        <p:nvSpPr>
          <p:cNvPr id="2" name="Title 1"/>
          <p:cNvSpPr>
            <a:spLocks noGrp="1"/>
          </p:cNvSpPr>
          <p:nvPr>
            <p:ph type="ctrTitle"/>
          </p:nvPr>
        </p:nvSpPr>
        <p:spPr>
          <a:xfrm>
            <a:off x="670823" y="-1924388"/>
            <a:ext cx="7772400" cy="1000676"/>
          </a:xfrm>
          <a:solidFill>
            <a:srgbClr val="800000"/>
          </a:solidFill>
        </p:spPr>
        <p:txBody>
          <a:bodyPr/>
          <a:lstStyle/>
          <a:p>
            <a:r>
              <a:rPr lang="en-US" dirty="0">
                <a:solidFill>
                  <a:schemeClr val="bg1"/>
                </a:solidFill>
                <a:latin typeface="Capitals"/>
                <a:cs typeface="Capitals"/>
              </a:rPr>
              <a:t>Triumphant Entry</a:t>
            </a:r>
          </a:p>
        </p:txBody>
      </p:sp>
      <p:sp>
        <p:nvSpPr>
          <p:cNvPr id="6" name="Title 1"/>
          <p:cNvSpPr txBox="1">
            <a:spLocks/>
          </p:cNvSpPr>
          <p:nvPr/>
        </p:nvSpPr>
        <p:spPr bwMode="auto">
          <a:xfrm>
            <a:off x="670823" y="-962199"/>
            <a:ext cx="7772400" cy="1000676"/>
          </a:xfrm>
          <a:prstGeom prst="rect">
            <a:avLst/>
          </a:prstGeom>
          <a:noFill/>
          <a:ln>
            <a:noFill/>
          </a:ln>
          <a:extLs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042" rtl="0" eaLnBrk="1" fontAlgn="base" latinLnBrk="0" hangingPunct="1">
              <a:lnSpc>
                <a:spcPct val="100000"/>
              </a:lnSpc>
              <a:spcBef>
                <a:spcPct val="0"/>
              </a:spcBef>
              <a:spcAft>
                <a:spcPct val="0"/>
              </a:spcAft>
              <a:buClrTx/>
              <a:buSzTx/>
              <a:buFontTx/>
              <a:buNone/>
              <a:tabLst/>
              <a:defRPr/>
            </a:pPr>
            <a:r>
              <a:rPr kumimoji="0" lang="en-US" sz="4400" b="0" i="0" u="none" strike="noStrike" kern="1200" cap="none" spc="0" normalizeH="0" baseline="0" noProof="0" dirty="0">
                <a:ln>
                  <a:noFill/>
                </a:ln>
                <a:solidFill>
                  <a:srgbClr val="800000"/>
                </a:solidFill>
                <a:effectLst/>
                <a:uLnTx/>
                <a:uFillTx/>
                <a:latin typeface="Capitals"/>
                <a:ea typeface="ＭＳ Ｐゴシック" charset="0"/>
                <a:cs typeface="Capitals"/>
              </a:rPr>
              <a:t>Matthew 21:9</a:t>
            </a:r>
          </a:p>
        </p:txBody>
      </p:sp>
      <p:pic>
        <p:nvPicPr>
          <p:cNvPr id="5" name="Picture 4" descr="sf_triumphant_07.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5949559"/>
      </p:ext>
    </p:extLst>
  </p:cSld>
  <p:clrMapOvr>
    <a:masterClrMapping/>
  </p:clrMapOvr>
  <p:transition spd="slow">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f_triumphant_0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5496" y="152401"/>
            <a:ext cx="8964488" cy="24845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When He approached Jerusalem, He saw the city and wept over it,  </a:t>
            </a:r>
            <a:r>
              <a:rPr kumimoji="0" lang="en-US" sz="3200" b="1" i="0" u="none" strike="noStrike" kern="1200" cap="none" spc="0" normalizeH="0" baseline="30000" noProof="0" dirty="0">
                <a:ln>
                  <a:noFill/>
                </a:ln>
                <a:solidFill>
                  <a:srgbClr val="FFFFFF"/>
                </a:solidFill>
                <a:effectLst>
                  <a:glow rad="177800">
                    <a:srgbClr val="000000"/>
                  </a:glow>
                </a:effectLst>
                <a:uLnTx/>
                <a:uFillTx/>
                <a:latin typeface="Arial" charset="0"/>
                <a:ea typeface="ＭＳ Ｐゴシック" charset="0"/>
              </a:rPr>
              <a:t>42</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saying, </a:t>
            </a:r>
            <a:r>
              <a:rPr kumimoji="0" lang="fr-FR"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If you had known in </a:t>
            </a:r>
            <a:r>
              <a:rPr kumimoji="0" lang="en-US" sz="32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rPr>
              <a:t>this day</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even you, the things which make for peace! But now they have been hidden from your eyes.</a:t>
            </a:r>
            <a:r>
              <a:rPr kumimoji="0" lang="fr-FR"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endPar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endParaRP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19:41-42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121932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f_triumphant_06.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6089" name="Rectangle 9"/>
          <p:cNvSpPr>
            <a:spLocks noChangeArrowheads="1"/>
          </p:cNvSpPr>
          <p:nvPr/>
        </p:nvSpPr>
        <p:spPr bwMode="auto">
          <a:xfrm>
            <a:off x="395536" y="656457"/>
            <a:ext cx="8208912" cy="47167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08" tIns="45704" rIns="91408" bIns="45704"/>
          <a:lstStyle/>
          <a:p>
            <a:pPr marL="342781" marR="0" lvl="0" indent="-342781"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   </a:t>
            </a:r>
            <a:r>
              <a:rPr kumimoji="0" lang="en-US" altLang="ja-JP"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For the days will come upon you when your enemies will throw up a barricade against you, and surround you and hem you in on every side, </a:t>
            </a:r>
            <a:r>
              <a:rPr kumimoji="0" lang="en-US" sz="3200" b="1" i="0" u="none" strike="noStrike" kern="1200" cap="none" spc="0" normalizeH="0" baseline="30000" noProof="0" dirty="0">
                <a:ln>
                  <a:noFill/>
                </a:ln>
                <a:solidFill>
                  <a:srgbClr val="FFFFFF"/>
                </a:solidFill>
                <a:effectLst>
                  <a:glow rad="177800">
                    <a:srgbClr val="000000"/>
                  </a:glow>
                </a:effectLst>
                <a:uLnTx/>
                <a:uFillTx/>
                <a:latin typeface="Arial" charset="0"/>
                <a:ea typeface="ＭＳ Ｐゴシック" charset="0"/>
              </a:rPr>
              <a:t>44</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and they will level you to the ground and your children within you, and they will not leave in you one stone upon another, because </a:t>
            </a:r>
            <a:r>
              <a:rPr kumimoji="0" lang="en-US" sz="3200" b="1" i="0" u="none" strike="noStrike" kern="1200" cap="none" spc="0" normalizeH="0" baseline="0" noProof="0" dirty="0">
                <a:ln>
                  <a:noFill/>
                </a:ln>
                <a:solidFill>
                  <a:srgbClr val="FFFF00"/>
                </a:solidFill>
                <a:effectLst>
                  <a:glow rad="177800">
                    <a:srgbClr val="000000"/>
                  </a:glow>
                </a:effectLst>
                <a:uLnTx/>
                <a:uFillTx/>
                <a:latin typeface="Arial" charset="0"/>
                <a:ea typeface="ＭＳ Ｐゴシック" charset="0"/>
              </a:rPr>
              <a:t>you did not recognize the time of your visitation</a:t>
            </a:r>
            <a:r>
              <a:rPr kumimoji="0" lang="en-US" sz="3200" b="1" i="0" u="none" strike="noStrike" kern="1200" cap="none" spc="0" normalizeH="0" baseline="0" noProof="0" dirty="0">
                <a:ln>
                  <a:noFill/>
                </a:ln>
                <a:solidFill>
                  <a:srgbClr val="FFFFFF"/>
                </a:solidFill>
                <a:effectLst>
                  <a:glow rad="177800">
                    <a:srgbClr val="000000"/>
                  </a:glow>
                </a:effectLst>
                <a:uLnTx/>
                <a:uFillTx/>
                <a:latin typeface="Arial" charset="0"/>
                <a:ea typeface="ＭＳ Ｐゴシック" charset="0"/>
              </a:rPr>
              <a:t>."</a:t>
            </a:r>
          </a:p>
        </p:txBody>
      </p:sp>
      <p:sp>
        <p:nvSpPr>
          <p:cNvPr id="87041" name="Rectangle 2"/>
          <p:cNvSpPr>
            <a:spLocks noGrp="1" noChangeArrowheads="1"/>
          </p:cNvSpPr>
          <p:nvPr>
            <p:ph type="title"/>
          </p:nvPr>
        </p:nvSpPr>
        <p:spPr>
          <a:xfrm>
            <a:off x="323529" y="5517232"/>
            <a:ext cx="8244408" cy="1036638"/>
          </a:xfrm>
          <a:noFill/>
        </p:spPr>
        <p:txBody>
          <a:bodyPr/>
          <a:lstStyle/>
          <a:p>
            <a:pPr algn="r" eaLnBrk="1" hangingPunct="1"/>
            <a:r>
              <a:rPr lang="en-US" sz="4000" b="1" dirty="0">
                <a:solidFill>
                  <a:schemeClr val="bg1"/>
                </a:solidFill>
                <a:effectLst>
                  <a:glow rad="177800">
                    <a:schemeClr val="tx1"/>
                  </a:glow>
                </a:effectLst>
                <a:latin typeface="Arial"/>
                <a:ea typeface="ＭＳ Ｐゴシック" charset="0"/>
                <a:cs typeface="Arial"/>
              </a:rPr>
              <a:t>An Ominous Day: </a:t>
            </a:r>
            <a:br>
              <a:rPr lang="en-US" sz="4000" b="1" dirty="0">
                <a:solidFill>
                  <a:schemeClr val="bg1"/>
                </a:solidFill>
                <a:effectLst>
                  <a:glow rad="177800">
                    <a:schemeClr val="tx1"/>
                  </a:glow>
                </a:effectLst>
                <a:latin typeface="Arial"/>
                <a:ea typeface="ＭＳ Ｐゴシック" charset="0"/>
                <a:cs typeface="Arial"/>
              </a:rPr>
            </a:br>
            <a:r>
              <a:rPr lang="en-US" sz="4000" b="1" dirty="0">
                <a:solidFill>
                  <a:schemeClr val="bg1"/>
                </a:solidFill>
                <a:effectLst>
                  <a:glow rad="177800">
                    <a:schemeClr val="tx1"/>
                  </a:glow>
                </a:effectLst>
                <a:latin typeface="Arial"/>
                <a:ea typeface="ＭＳ Ｐゴシック" charset="0"/>
                <a:cs typeface="Arial"/>
              </a:rPr>
              <a:t>Luke 19:43-44 </a:t>
            </a:r>
            <a:r>
              <a:rPr lang="en-US" sz="3200" b="1" dirty="0">
                <a:solidFill>
                  <a:schemeClr val="bg1"/>
                </a:solidFill>
                <a:effectLst>
                  <a:glow rad="177800">
                    <a:schemeClr val="tx1"/>
                  </a:glow>
                </a:effectLst>
                <a:latin typeface="Arial"/>
                <a:ea typeface="ＭＳ Ｐゴシック" charset="0"/>
                <a:cs typeface="Arial"/>
              </a:rPr>
              <a:t>NAU</a:t>
            </a:r>
            <a:endParaRPr lang="en-US" sz="4000" b="1" dirty="0">
              <a:solidFill>
                <a:schemeClr val="bg1"/>
              </a:solidFill>
              <a:effectLst>
                <a:glow rad="177800">
                  <a:schemeClr val="tx1"/>
                </a:glow>
              </a:effectLst>
              <a:latin typeface="Arial"/>
              <a:ea typeface="ＭＳ Ｐゴシック" charset="0"/>
              <a:cs typeface="Arial"/>
            </a:endParaRPr>
          </a:p>
        </p:txBody>
      </p:sp>
    </p:spTree>
    <p:extLst>
      <p:ext uri="{BB962C8B-B14F-4D97-AF65-F5344CB8AC3E}">
        <p14:creationId xmlns:p14="http://schemas.microsoft.com/office/powerpoint/2010/main" val="2560569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0" presetClass="entr" presetSubtype="0" fill="hold" grpId="0" nodeType="clickEffect">
                                  <p:stCondLst>
                                    <p:cond delay="0"/>
                                  </p:stCondLst>
                                  <p:iterate type="lt">
                                    <p:tmPct val="10000"/>
                                  </p:iterate>
                                  <p:childTnLst>
                                    <p:set>
                                      <p:cBhvr>
                                        <p:cTn id="6" dur="1" fill="hold">
                                          <p:stCondLst>
                                            <p:cond delay="0"/>
                                          </p:stCondLst>
                                        </p:cTn>
                                        <p:tgtEl>
                                          <p:spTgt spid="46089">
                                            <p:txEl>
                                              <p:pRg st="0" end="0"/>
                                            </p:txEl>
                                          </p:spTgt>
                                        </p:tgtEl>
                                        <p:attrNameLst>
                                          <p:attrName>style.visibility</p:attrName>
                                        </p:attrNameLst>
                                      </p:cBhvr>
                                      <p:to>
                                        <p:strVal val="visible"/>
                                      </p:to>
                                    </p:set>
                                    <p:animEffect transition="in" filter="fade">
                                      <p:cBhvr>
                                        <p:cTn id="7" dur="500"/>
                                        <p:tgtEl>
                                          <p:spTgt spid="46089">
                                            <p:txEl>
                                              <p:pRg st="0" end="0"/>
                                            </p:txEl>
                                          </p:spTgt>
                                        </p:tgtEl>
                                      </p:cBhvr>
                                    </p:animEffect>
                                    <p:anim calcmode="lin" valueType="num">
                                      <p:cBhvr>
                                        <p:cTn id="8" dur="500" fill="hold"/>
                                        <p:tgtEl>
                                          <p:spTgt spid="46089">
                                            <p:txEl>
                                              <p:pRg st="0" end="0"/>
                                            </p:txEl>
                                          </p:spTgt>
                                        </p:tgtEl>
                                        <p:attrNameLst>
                                          <p:attrName>ppt_x</p:attrName>
                                        </p:attrNameLst>
                                      </p:cBhvr>
                                      <p:tavLst>
                                        <p:tav tm="0">
                                          <p:val>
                                            <p:strVal val="#ppt_x-.1"/>
                                          </p:val>
                                        </p:tav>
                                        <p:tav tm="100000">
                                          <p:val>
                                            <p:strVal val="#ppt_x"/>
                                          </p:val>
                                        </p:tav>
                                      </p:tavLst>
                                    </p:anim>
                                    <p:anim calcmode="lin" valueType="num">
                                      <p:cBhvr>
                                        <p:cTn id="9" dur="500" fill="hold"/>
                                        <p:tgtEl>
                                          <p:spTgt spid="4608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9"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21</a:t>
            </a:r>
          </a:p>
        </p:txBody>
      </p:sp>
    </p:spTree>
    <p:extLst>
      <p:ext uri="{BB962C8B-B14F-4D97-AF65-F5344CB8AC3E}">
        <p14:creationId xmlns:p14="http://schemas.microsoft.com/office/powerpoint/2010/main" val="23320229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22530" name="Picture 2" descr="Related image">
            <a:extLst>
              <a:ext uri="{FF2B5EF4-FFF2-40B4-BE49-F238E27FC236}">
                <a16:creationId xmlns:a16="http://schemas.microsoft.com/office/drawing/2014/main" id="{77F5184B-B5BC-8C4F-86D5-74B9969E6F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3075" y="0"/>
            <a:ext cx="56578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8798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bwMode="auto">
          <a:xfrm>
            <a:off x="-1" y="0"/>
            <a:ext cx="9158545" cy="6858000"/>
          </a:xfrm>
          <a:prstGeom prst="rect">
            <a:avLst/>
          </a:prstGeom>
          <a:solidFill>
            <a:schemeClr val="accent4">
              <a:lumMod val="60000"/>
              <a:lumOff val="40000"/>
            </a:schemeClr>
          </a:solidFill>
          <a:ln w="9525" cap="flat" cmpd="sng" algn="ctr">
            <a:solidFill>
              <a:schemeClr val="tx1"/>
            </a:solidFill>
            <a:prstDash val="solid"/>
            <a:round/>
            <a:headEnd type="none" w="med" len="med"/>
            <a:tailEnd type="none" w="med" len="med"/>
          </a:ln>
          <a:effec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429058" name="Rectangle 4"/>
          <p:cNvSpPr>
            <a:spLocks noGrp="1" noChangeArrowheads="1"/>
          </p:cNvSpPr>
          <p:nvPr>
            <p:ph type="title" idx="4294967295"/>
          </p:nvPr>
        </p:nvSpPr>
        <p:spPr>
          <a:xfrm>
            <a:off x="533400" y="304800"/>
            <a:ext cx="7924800" cy="609600"/>
          </a:xfrm>
          <a:solidFill>
            <a:srgbClr val="000000"/>
          </a:solidFill>
        </p:spPr>
        <p:txBody>
          <a:bodyPr anchor="t"/>
          <a:lstStyle/>
          <a:p>
            <a:pPr eaLnBrk="1" hangingPunct="1"/>
            <a:r>
              <a:rPr lang="en-US" sz="3200" b="1" dirty="0">
                <a:latin typeface="Arial" charset="0"/>
              </a:rPr>
              <a:t>Times of the Gentiles (Luke 21:24)</a:t>
            </a:r>
          </a:p>
        </p:txBody>
      </p:sp>
      <p:sp>
        <p:nvSpPr>
          <p:cNvPr id="429059" name="Text Box 3"/>
          <p:cNvSpPr txBox="1">
            <a:spLocks noChangeArrowheads="1"/>
          </p:cNvSpPr>
          <p:nvPr/>
        </p:nvSpPr>
        <p:spPr bwMode="auto">
          <a:xfrm>
            <a:off x="8460432" y="5"/>
            <a:ext cx="698113" cy="461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106</a:t>
            </a:r>
          </a:p>
        </p:txBody>
      </p:sp>
      <p:sp>
        <p:nvSpPr>
          <p:cNvPr id="429060" name="TextBox 5"/>
          <p:cNvSpPr txBox="1">
            <a:spLocks noChangeArrowheads="1"/>
          </p:cNvSpPr>
          <p:nvPr/>
        </p:nvSpPr>
        <p:spPr bwMode="auto">
          <a:xfrm>
            <a:off x="2592395" y="1125538"/>
            <a:ext cx="4103687" cy="590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"TIMES OF THE GENTILES"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220011"/>
                </a:solidFill>
                <a:effectLst/>
                <a:uLnTx/>
                <a:uFillTx/>
                <a:latin typeface="Arial" charset="0"/>
                <a:ea typeface="ＭＳ Ｐゴシック" charset="0"/>
              </a:rPr>
              <a:t>Luke 21:24</a:t>
            </a:r>
          </a:p>
        </p:txBody>
      </p:sp>
      <p:sp>
        <p:nvSpPr>
          <p:cNvPr id="7" name="TextBox 6"/>
          <p:cNvSpPr txBox="1"/>
          <p:nvPr/>
        </p:nvSpPr>
        <p:spPr>
          <a:xfrm>
            <a:off x="4860925" y="2433639"/>
            <a:ext cx="3097213" cy="72001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CHURCH PERIOD</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Acts 15:14-18</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 11:25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2" name="TextBox 7"/>
          <p:cNvSpPr txBox="1">
            <a:spLocks noChangeArrowheads="1"/>
          </p:cNvSpPr>
          <p:nvPr/>
        </p:nvSpPr>
        <p:spPr bwMode="auto">
          <a:xfrm>
            <a:off x="1979614" y="3708401"/>
            <a:ext cx="5329237" cy="3737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220011"/>
                </a:solidFill>
                <a:effectLst/>
                <a:uLnTx/>
                <a:uFillTx/>
                <a:latin typeface="Arial" charset="0"/>
                <a:ea typeface="ＭＳ Ｐゴシック" charset="0"/>
              </a:rPr>
              <a:t>"AMONG MANY NATIONS"</a:t>
            </a:r>
            <a:endParaRPr kumimoji="0" lang="en-US" sz="14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9" name="TextBox 8"/>
          <p:cNvSpPr txBox="1"/>
          <p:nvPr/>
        </p:nvSpPr>
        <p:spPr>
          <a:xfrm>
            <a:off x="107950" y="2441575"/>
            <a:ext cx="865188" cy="373706"/>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KINGDOM OF JUDAH</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1" name="TextBox 10"/>
          <p:cNvSpPr txBox="1"/>
          <p:nvPr/>
        </p:nvSpPr>
        <p:spPr>
          <a:xfrm>
            <a:off x="2682882" y="2441576"/>
            <a:ext cx="1439863"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4 CENTURIES BETWEEN THE TESTAMENTS</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5" name="TextBox 11"/>
          <p:cNvSpPr txBox="1">
            <a:spLocks noChangeArrowheads="1"/>
          </p:cNvSpPr>
          <p:nvPr/>
        </p:nvSpPr>
        <p:spPr bwMode="auto">
          <a:xfrm>
            <a:off x="8154988" y="2492375"/>
            <a:ext cx="957262"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"The Throne of the L</a:t>
            </a:r>
            <a:r>
              <a:rPr kumimoji="0" lang="en-US" altLang="ja-JP" sz="1050" b="1" i="0" u="none" strike="noStrike" kern="1200" cap="none" spc="0" normalizeH="0" baseline="0" noProof="0" dirty="0">
                <a:ln>
                  <a:noFill/>
                </a:ln>
                <a:solidFill>
                  <a:srgbClr val="220011"/>
                </a:solidFill>
                <a:effectLst/>
                <a:uLnTx/>
                <a:uFillTx/>
                <a:latin typeface="Arial" charset="0"/>
                <a:ea typeface="ＭＳ Ｐゴシック" charset="0"/>
              </a:rPr>
              <a:t>ORD</a:t>
            </a:r>
            <a:r>
              <a:rPr kumimoji="0" lang="en-US" altLang="ja-JP" sz="1200" b="1" i="0" u="none" strike="noStrike" kern="1200" cap="none" spc="0" normalizeH="0" baseline="0" noProof="0" dirty="0">
                <a:ln>
                  <a:noFill/>
                </a:ln>
                <a:solidFill>
                  <a:srgbClr val="220011"/>
                </a:solidFill>
                <a:effectLst/>
                <a:uLnTx/>
                <a:uFillTx/>
                <a:latin typeface="Arial" charset="0"/>
                <a:ea typeface="ＭＳ Ｐゴシック" charset="0"/>
              </a:rPr>
              <a: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Jer. 3:17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charset="0"/>
                <a:ea typeface="ＭＳ Ｐゴシック" charset="0"/>
              </a:rPr>
              <a:t>Isa. 62:6-7</a:t>
            </a:r>
            <a:endParaRPr kumimoji="0" lang="en-US" sz="7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13" name="TextBox 12"/>
          <p:cNvSpPr txBox="1"/>
          <p:nvPr/>
        </p:nvSpPr>
        <p:spPr>
          <a:xfrm>
            <a:off x="4108450" y="4171950"/>
            <a:ext cx="1957388" cy="1304401"/>
          </a:xfrm>
          <a:prstGeom prst="rect">
            <a:avLst/>
          </a:prstGeom>
          <a:noFill/>
        </p:spPr>
        <p:txBody>
          <a:bodyPr lIns="91408" tIns="45704" rIns="91408" bIns="45704">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Ezekiel 6:8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3:4-5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Hosea 8:8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Amos 9:8-9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31:35-37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46: 27-28</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Jer. 51:5</a:t>
            </a:r>
            <a:endPar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429067" name="TextBox 13"/>
          <p:cNvSpPr txBox="1">
            <a:spLocks noChangeArrowheads="1"/>
          </p:cNvSpPr>
          <p:nvPr/>
        </p:nvSpPr>
        <p:spPr bwMode="auto">
          <a:xfrm>
            <a:off x="6516216" y="4149080"/>
            <a:ext cx="2609850" cy="1630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"I will perform the good thing that I have promised to the house of Israel and to the house of Judah"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33:7-14</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Isa. 4:2-6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43:1-9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2:10-13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Zech. 8:1-8</a:t>
            </a:r>
            <a:endParaRPr kumimoji="0" lang="en-US" sz="1000" b="1" i="0" u="none" strike="noStrike" kern="1200" cap="none" spc="0" normalizeH="0" baseline="0" noProof="0" dirty="0">
              <a:ln>
                <a:noFill/>
              </a:ln>
              <a:solidFill>
                <a:srgbClr val="220011"/>
              </a:solidFill>
              <a:effectLst/>
              <a:uLnTx/>
              <a:uFillTx/>
              <a:latin typeface="Arial" charset="0"/>
              <a:ea typeface="ＭＳ Ｐゴシック" charset="0"/>
            </a:endParaRPr>
          </a:p>
        </p:txBody>
      </p:sp>
      <p:sp>
        <p:nvSpPr>
          <p:cNvPr id="429068" name="TextBox 14"/>
          <p:cNvSpPr txBox="1">
            <a:spLocks noChangeArrowheads="1"/>
          </p:cNvSpPr>
          <p:nvPr/>
        </p:nvSpPr>
        <p:spPr bwMode="auto">
          <a:xfrm>
            <a:off x="68270" y="4171950"/>
            <a:ext cx="2613025" cy="1620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08" tIns="45704" rIns="91408" bIns="45704"/>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"Her sun is gone down while it was yet day" Jer. 15:9</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220011"/>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1100" b="1" i="0" u="none" strike="noStrike" kern="1200" cap="none" spc="0" normalizeH="0" baseline="0" noProof="0" dirty="0">
                <a:ln>
                  <a:noFill/>
                </a:ln>
                <a:solidFill>
                  <a:srgbClr val="220011"/>
                </a:solidFill>
                <a:effectLst/>
                <a:uLnTx/>
                <a:uFillTx/>
                <a:latin typeface="Arial" charset="0"/>
                <a:ea typeface="ＭＳ Ｐゴシック" charset="0"/>
              </a:rPr>
              <a:t>"Because they have forsaken the covenant of the Lord" Jer. 22:8-9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2 Kings 25:8-12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Jer. 15:4, 22:29-30, 30:24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charset="0"/>
                <a:ea typeface="ＭＳ Ｐゴシック" charset="0"/>
              </a:rPr>
              <a:t>Ezek. 10:4, 28. 11:22-25, 14:22-23</a:t>
            </a:r>
          </a:p>
        </p:txBody>
      </p:sp>
      <p:sp>
        <p:nvSpPr>
          <p:cNvPr id="18" name="TextBox 17"/>
          <p:cNvSpPr txBox="1"/>
          <p:nvPr/>
        </p:nvSpPr>
        <p:spPr>
          <a:xfrm>
            <a:off x="3257550" y="3122613"/>
            <a:ext cx="865188"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GREECE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9" name="TextBox 18"/>
          <p:cNvSpPr txBox="1"/>
          <p:nvPr/>
        </p:nvSpPr>
        <p:spPr>
          <a:xfrm>
            <a:off x="4338638" y="2790832"/>
            <a:ext cx="865187"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 70</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0" name="TextBox 19"/>
          <p:cNvSpPr txBox="1"/>
          <p:nvPr/>
        </p:nvSpPr>
        <p:spPr>
          <a:xfrm>
            <a:off x="1241425"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538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1" name="TextBox 20"/>
          <p:cNvSpPr txBox="1"/>
          <p:nvPr/>
        </p:nvSpPr>
        <p:spPr>
          <a:xfrm>
            <a:off x="2393951"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333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2" name="TextBox 21"/>
          <p:cNvSpPr txBox="1"/>
          <p:nvPr/>
        </p:nvSpPr>
        <p:spPr>
          <a:xfrm>
            <a:off x="3762376" y="3381382"/>
            <a:ext cx="865188" cy="24606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63 BC</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23" name="TextBox 22"/>
          <p:cNvSpPr txBox="1"/>
          <p:nvPr/>
        </p:nvSpPr>
        <p:spPr>
          <a:xfrm>
            <a:off x="4338638"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ROME</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grpSp>
        <p:nvGrpSpPr>
          <p:cNvPr id="25" name="Group 24"/>
          <p:cNvGrpSpPr/>
          <p:nvPr/>
        </p:nvGrpSpPr>
        <p:grpSpPr>
          <a:xfrm>
            <a:off x="4139952" y="2492896"/>
            <a:ext cx="567680" cy="720080"/>
            <a:chOff x="835968" y="2204864"/>
            <a:chExt cx="567680" cy="864096"/>
          </a:xfrm>
          <a:solidFill>
            <a:srgbClr val="0000FF"/>
          </a:solidFill>
        </p:grpSpPr>
        <p:sp>
          <p:nvSpPr>
            <p:cNvPr id="26" name="Rectangle 25"/>
            <p:cNvSpPr/>
            <p:nvPr/>
          </p:nvSpPr>
          <p:spPr bwMode="auto">
            <a:xfrm>
              <a:off x="1047800" y="2204864"/>
              <a:ext cx="144016" cy="864096"/>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sp>
          <p:nvSpPr>
            <p:cNvPr id="27" name="Rectangle 26"/>
            <p:cNvSpPr/>
            <p:nvPr/>
          </p:nvSpPr>
          <p:spPr bwMode="auto">
            <a:xfrm rot="16200000">
              <a:off x="1047800" y="2209056"/>
              <a:ext cx="144016" cy="567680"/>
            </a:xfrm>
            <a:prstGeom prst="rect">
              <a:avLst/>
            </a:prstGeom>
            <a:grpFill/>
            <a:ln w="9525" cap="flat" cmpd="sng" algn="ctr">
              <a:no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128"/>
                <a:cs typeface="ＭＳ Ｐゴシック" charset="-128"/>
              </a:endParaRPr>
            </a:p>
          </p:txBody>
        </p:sp>
      </p:grpSp>
      <p:cxnSp>
        <p:nvCxnSpPr>
          <p:cNvPr id="429076" name="Straight Connector 3"/>
          <p:cNvCxnSpPr>
            <a:cxnSpLocks noChangeShapeType="1"/>
          </p:cNvCxnSpPr>
          <p:nvPr/>
        </p:nvCxnSpPr>
        <p:spPr bwMode="auto">
          <a:xfrm>
            <a:off x="1314450"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7" name="Straight Connector 30"/>
          <p:cNvCxnSpPr>
            <a:cxnSpLocks noChangeShapeType="1"/>
          </p:cNvCxnSpPr>
          <p:nvPr/>
        </p:nvCxnSpPr>
        <p:spPr bwMode="auto">
          <a:xfrm>
            <a:off x="8010525" y="1724032"/>
            <a:ext cx="0" cy="2447925"/>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78" name="Straight Connector 31"/>
          <p:cNvCxnSpPr>
            <a:cxnSpLocks noChangeShapeType="1"/>
          </p:cNvCxnSpPr>
          <p:nvPr/>
        </p:nvCxnSpPr>
        <p:spPr bwMode="auto">
          <a:xfrm>
            <a:off x="1314457" y="1724025"/>
            <a:ext cx="6696075" cy="0"/>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79" name="Rectangle 42"/>
          <p:cNvSpPr>
            <a:spLocks noChangeArrowheads="1"/>
          </p:cNvSpPr>
          <p:nvPr/>
        </p:nvSpPr>
        <p:spPr bwMode="auto">
          <a:xfrm>
            <a:off x="1673225" y="3021020"/>
            <a:ext cx="792163" cy="142875"/>
          </a:xfrm>
          <a:prstGeom prst="rect">
            <a:avLst/>
          </a:prstGeom>
          <a:pattFill prst="pct80">
            <a:fgClr>
              <a:schemeClr val="accent1"/>
            </a:fgClr>
            <a:bgClr>
              <a:srgbClr val="FFFFFF"/>
            </a:bgClr>
          </a:patt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cxnSp>
        <p:nvCxnSpPr>
          <p:cNvPr id="429080" name="Straight Connector 43"/>
          <p:cNvCxnSpPr>
            <a:cxnSpLocks noChangeShapeType="1"/>
          </p:cNvCxnSpPr>
          <p:nvPr/>
        </p:nvCxnSpPr>
        <p:spPr bwMode="auto">
          <a:xfrm>
            <a:off x="28273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cxnSp>
        <p:nvCxnSpPr>
          <p:cNvPr id="429081" name="Straight Connector 46"/>
          <p:cNvCxnSpPr>
            <a:cxnSpLocks noChangeShapeType="1"/>
          </p:cNvCxnSpPr>
          <p:nvPr/>
        </p:nvCxnSpPr>
        <p:spPr bwMode="auto">
          <a:xfrm>
            <a:off x="4122738"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16" name="TextBox 15"/>
          <p:cNvSpPr txBox="1"/>
          <p:nvPr/>
        </p:nvSpPr>
        <p:spPr>
          <a:xfrm>
            <a:off x="738188" y="3122613"/>
            <a:ext cx="935037" cy="246062"/>
          </a:xfrm>
          <a:prstGeom prst="rect">
            <a:avLst/>
          </a:prstGeom>
          <a:solidFill>
            <a:schemeClr val="accent4">
              <a:lumMod val="60000"/>
              <a:lumOff val="40000"/>
            </a:schemeClr>
          </a:solid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BABYLON</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cxnSp>
        <p:nvCxnSpPr>
          <p:cNvPr id="429083" name="Straight Connector 48"/>
          <p:cNvCxnSpPr>
            <a:cxnSpLocks noChangeShapeType="1"/>
          </p:cNvCxnSpPr>
          <p:nvPr/>
        </p:nvCxnSpPr>
        <p:spPr bwMode="auto">
          <a:xfrm>
            <a:off x="1674813" y="2947989"/>
            <a:ext cx="0" cy="433387"/>
          </a:xfrm>
          <a:prstGeom prst="line">
            <a:avLst/>
          </a:prstGeom>
          <a:noFill/>
          <a:ln w="57150">
            <a:solidFill>
              <a:srgbClr val="0000FF"/>
            </a:solidFill>
            <a:round/>
            <a:headEnd/>
            <a:tailEnd/>
          </a:ln>
          <a:extLst>
            <a:ext uri="{909E8E84-426E-40dd-AFC4-6F175D3DCCD1}">
              <a14:hiddenFill xmlns:a14="http://schemas.microsoft.com/office/drawing/2010/main" xmlns="">
                <a:noFill/>
              </a14:hiddenFill>
            </a:ext>
          </a:extLst>
        </p:spPr>
      </p:cxnSp>
      <p:sp>
        <p:nvSpPr>
          <p:cNvPr id="429084" name="Rectangle 1"/>
          <p:cNvSpPr>
            <a:spLocks noChangeArrowheads="1"/>
          </p:cNvSpPr>
          <p:nvPr/>
        </p:nvSpPr>
        <p:spPr bwMode="auto">
          <a:xfrm>
            <a:off x="233363" y="3021020"/>
            <a:ext cx="1081087" cy="142875"/>
          </a:xfrm>
          <a:prstGeom prst="rect">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lIns="91408" tIns="45704" rIns="91408" bIns="45704"/>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Arial" charset="0"/>
              <a:ea typeface="ＭＳ Ｐゴシック" charset="0"/>
              <a:cs typeface="+mn-cs"/>
            </a:endParaRPr>
          </a:p>
        </p:txBody>
      </p:sp>
      <p:sp>
        <p:nvSpPr>
          <p:cNvPr id="24" name="TextBox 23"/>
          <p:cNvSpPr txBox="1"/>
          <p:nvPr/>
        </p:nvSpPr>
        <p:spPr>
          <a:xfrm>
            <a:off x="881063" y="2574926"/>
            <a:ext cx="865187" cy="230800"/>
          </a:xfrm>
          <a:prstGeom prst="rect">
            <a:avLst/>
          </a:prstGeom>
          <a:solidFill>
            <a:schemeClr val="accent4">
              <a:lumMod val="60000"/>
              <a:lumOff val="40000"/>
            </a:schemeClr>
          </a:solidFill>
        </p:spPr>
        <p:txBody>
          <a:bodyPr lIns="91408" tIns="45704" rIns="91408" bIns="45704">
            <a:spAutoFit/>
          </a:bodyPr>
          <a:lstStyle>
            <a:defPPr>
              <a:defRPr lang="en-US"/>
            </a:defPPr>
            <a:lvl1pPr algn="ctr">
              <a:defRPr sz="900" b="1">
                <a:solidFill>
                  <a:schemeClr val="bg2"/>
                </a:solidFill>
                <a:latin typeface="Arial" pitchFamily="34" charset="0"/>
                <a:ea typeface="ＭＳ Ｐゴシック" pitchFamily="34" charset="-128"/>
                <a:cs typeface="+mn-cs"/>
              </a:defRPr>
            </a:lvl1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586 BC</a:t>
            </a:r>
          </a:p>
        </p:txBody>
      </p:sp>
      <p:sp>
        <p:nvSpPr>
          <p:cNvPr id="10" name="TextBox 9"/>
          <p:cNvSpPr txBox="1"/>
          <p:nvPr/>
        </p:nvSpPr>
        <p:spPr>
          <a:xfrm>
            <a:off x="1620838" y="2441576"/>
            <a:ext cx="1060450" cy="514393"/>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THE RESTORATION PERIOD</a:t>
            </a:r>
            <a:endParaRPr kumimoji="0" lang="en-US" sz="7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17" name="TextBox 16"/>
          <p:cNvSpPr txBox="1"/>
          <p:nvPr/>
        </p:nvSpPr>
        <p:spPr>
          <a:xfrm>
            <a:off x="1719263" y="3122613"/>
            <a:ext cx="865187" cy="246062"/>
          </a:xfrm>
          <a:prstGeom prst="rect">
            <a:avLst/>
          </a:prstGeom>
          <a:noFill/>
        </p:spPr>
        <p:txBody>
          <a:bodyPr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PERSIA</a:t>
            </a:r>
            <a:endParaRPr kumimoji="0" lang="en-US" sz="8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50" name="TextBox 49"/>
          <p:cNvSpPr txBox="1"/>
          <p:nvPr/>
        </p:nvSpPr>
        <p:spPr>
          <a:xfrm>
            <a:off x="-7273" y="6582718"/>
            <a:ext cx="9158545" cy="261578"/>
          </a:xfrm>
          <a:prstGeom prst="rect">
            <a:avLst/>
          </a:prstGeom>
          <a:no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Adapted from Raymond Ludwigson, </a:t>
            </a:r>
            <a:r>
              <a:rPr kumimoji="0" lang="en-US" sz="11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A Survey of Bible Prophecy</a:t>
            </a:r>
            <a:r>
              <a:rPr kumimoji="0" lang="en-US" sz="1100" b="1" i="0"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rPr>
              <a:t> (Grand Rapids: Zondervan, 1975), 181</a:t>
            </a:r>
            <a:endParaRPr kumimoji="0" lang="en-US" sz="900" b="1" i="1" u="none" strike="noStrike" kern="1200" cap="none" spc="0" normalizeH="0" baseline="0" noProof="0" dirty="0">
              <a:ln>
                <a:noFill/>
              </a:ln>
              <a:solidFill>
                <a:srgbClr val="220011"/>
              </a:solidFill>
              <a:effectLst/>
              <a:uLnTx/>
              <a:uFillTx/>
              <a:latin typeface="Arial" pitchFamily="34" charset="0"/>
              <a:ea typeface="ＭＳ Ｐゴシック" pitchFamily="34" charset="-128"/>
              <a:cs typeface="+mn-cs"/>
            </a:endParaRPr>
          </a:p>
        </p:txBody>
      </p:sp>
      <p:sp>
        <p:nvSpPr>
          <p:cNvPr id="36" name="TextBox 35">
            <a:extLst>
              <a:ext uri="{FF2B5EF4-FFF2-40B4-BE49-F238E27FC236}">
                <a16:creationId xmlns:a16="http://schemas.microsoft.com/office/drawing/2014/main" id="{3C98B658-A2B9-8C42-3ECB-1B8F98412D2F}"/>
              </a:ext>
            </a:extLst>
          </p:cNvPr>
          <p:cNvSpPr txBox="1"/>
          <p:nvPr/>
        </p:nvSpPr>
        <p:spPr>
          <a:xfrm>
            <a:off x="1" y="5817490"/>
            <a:ext cx="9251940" cy="707854"/>
          </a:xfrm>
          <a:prstGeom prst="rect">
            <a:avLst/>
          </a:prstGeom>
          <a:solidFill>
            <a:srgbClr val="020101"/>
          </a:solidFill>
        </p:spPr>
        <p:txBody>
          <a:bodyPr wrap="square" lIns="91408" tIns="45704" rIns="91408" bIns="45704">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rPr>
              <a:t>“Jerusalem will be trampled on by the Gentiles until the times of the Gentiles are fulfilled” (Jesus in Luke 21:24 NIV)</a:t>
            </a:r>
            <a:endParaRPr kumimoji="0" lang="en-US" sz="1400" b="1" i="1" u="none" strike="noStrike" kern="1200" cap="none" spc="0" normalizeH="0" baseline="0" noProof="0" dirty="0">
              <a:ln>
                <a:noFill/>
              </a:ln>
              <a:solidFill>
                <a:srgbClr val="FFFFFF"/>
              </a:solidFill>
              <a:effectLst/>
              <a:uLnTx/>
              <a:uFillTx/>
              <a:latin typeface="Arial" pitchFamily="34" charset="0"/>
              <a:ea typeface="ＭＳ Ｐゴシック" pitchFamily="34" charset="-128"/>
              <a:cs typeface="+mn-cs"/>
            </a:endParaRPr>
          </a:p>
        </p:txBody>
      </p:sp>
    </p:spTree>
    <p:extLst>
      <p:ext uri="{BB962C8B-B14F-4D97-AF65-F5344CB8AC3E}">
        <p14:creationId xmlns:p14="http://schemas.microsoft.com/office/powerpoint/2010/main" val="176842243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22</a:t>
            </a:r>
          </a:p>
        </p:txBody>
      </p:sp>
    </p:spTree>
    <p:extLst>
      <p:ext uri="{BB962C8B-B14F-4D97-AF65-F5344CB8AC3E}">
        <p14:creationId xmlns:p14="http://schemas.microsoft.com/office/powerpoint/2010/main" val="779922310"/>
      </p:ext>
    </p:extLst>
  </p:cSld>
  <p:clrMapOvr>
    <a:overrideClrMapping bg1="lt1" tx1="dk1" bg2="lt2" tx2="dk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03848" y="665047"/>
            <a:ext cx="2216095" cy="2216095"/>
          </a:xfrm>
          <a:prstGeom prst="rect">
            <a:avLst/>
          </a:prstGeom>
        </p:spPr>
      </p:pic>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4236474923"/>
      </p:ext>
    </p:extLst>
  </p:cSld>
  <p:clrMapOvr>
    <a:overrideClrMapping bg1="lt1" tx1="dk1" bg2="lt2" tx2="dk2" accent1="accent1" accent2="accent2" accent3="accent3" accent4="accent4" accent5="accent5" accent6="accent6" hlink="hlink" folHlink="folHlink"/>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326659" name="Picture 2" descr="Pesache bakground.pn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3723354"/>
            <a:ext cx="9144000" cy="31346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26658" name="Title 1"/>
          <p:cNvSpPr>
            <a:spLocks noGrp="1"/>
          </p:cNvSpPr>
          <p:nvPr>
            <p:ph type="ctrTitle"/>
          </p:nvPr>
        </p:nvSpPr>
        <p:spPr>
          <a:xfrm>
            <a:off x="3465" y="-1179512"/>
            <a:ext cx="5760640" cy="1152127"/>
          </a:xfrm>
        </p:spPr>
        <p:txBody>
          <a:bodyPr/>
          <a:lstStyle/>
          <a:p>
            <a:r>
              <a:rPr lang="en-US" sz="96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rPr>
              <a:t>PESACH</a:t>
            </a:r>
            <a:endParaRPr lang="en-US" sz="5400" b="1" dirty="0">
              <a:solidFill>
                <a:srgbClr val="EFE8AD"/>
              </a:solidFill>
              <a:effectLst>
                <a:outerShdw blurRad="38100" dist="38100" dir="2700000" algn="tl">
                  <a:srgbClr val="000000">
                    <a:alpha val="43137"/>
                  </a:srgbClr>
                </a:outerShdw>
              </a:effectLst>
              <a:latin typeface="Times New Roman"/>
              <a:ea typeface="ヒラギノ角ゴ Pro W3" charset="0"/>
              <a:cs typeface="Times New Roman"/>
            </a:endParaRPr>
          </a:p>
        </p:txBody>
      </p:sp>
      <p:sp>
        <p:nvSpPr>
          <p:cNvPr id="4" name="Title 1"/>
          <p:cNvSpPr txBox="1">
            <a:spLocks/>
          </p:cNvSpPr>
          <p:nvPr/>
        </p:nvSpPr>
        <p:spPr bwMode="auto">
          <a:xfrm>
            <a:off x="-108520" y="3820146"/>
            <a:ext cx="5760640" cy="688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8" tIns="45704" rIns="91408" bIns="45704"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rPr>
              <a:t>The Passover Meal</a:t>
            </a:r>
            <a:endParaRPr kumimoji="0" lang="en-US" sz="5400" b="1" i="1" u="none" strike="noStrike" kern="1200" cap="none" spc="0" normalizeH="0" baseline="0" noProof="0" dirty="0">
              <a:ln>
                <a:noFill/>
              </a:ln>
              <a:solidFill>
                <a:srgbClr val="EFE8AD"/>
              </a:solidFill>
              <a:effectLst>
                <a:outerShdw blurRad="38100" dist="38100" dir="2700000" algn="tl">
                  <a:srgbClr val="000000">
                    <a:alpha val="43137"/>
                  </a:srgbClr>
                </a:outerShdw>
              </a:effectLst>
              <a:uLnTx/>
              <a:uFillTx/>
              <a:latin typeface="Times New Roman"/>
              <a:ea typeface="ヒラギノ角ゴ Pro W3" charset="0"/>
              <a:cs typeface="Times New Roman"/>
            </a:endParaRPr>
          </a:p>
        </p:txBody>
      </p:sp>
    </p:spTree>
    <p:extLst>
      <p:ext uri="{BB962C8B-B14F-4D97-AF65-F5344CB8AC3E}">
        <p14:creationId xmlns:p14="http://schemas.microsoft.com/office/powerpoint/2010/main" val="234103828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7442"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7443" name="Title 1"/>
          <p:cNvSpPr>
            <a:spLocks noGrp="1"/>
          </p:cNvSpPr>
          <p:nvPr>
            <p:ph type="ctrTitle"/>
          </p:nvPr>
        </p:nvSpPr>
        <p:spPr>
          <a:xfrm>
            <a:off x="-36512" y="1844675"/>
            <a:ext cx="9144001" cy="4032250"/>
          </a:xfrm>
        </p:spPr>
        <p:txBody>
          <a:bodyPr/>
          <a:lstStyle/>
          <a:p>
            <a:pPr>
              <a:lnSpc>
                <a:spcPct val="80000"/>
              </a:lnSpc>
            </a:pPr>
            <a:r>
              <a:rPr lang="en-US" sz="6600" b="1" dirty="0">
                <a:solidFill>
                  <a:srgbClr val="3F2B15"/>
                </a:solidFill>
                <a:latin typeface="Times New Roman" charset="0"/>
                <a:ea typeface="ヒラギノ角ゴ Pro W3" charset="0"/>
                <a:cs typeface="Times New Roman" charset="0"/>
              </a:rPr>
              <a:t>… </a:t>
            </a:r>
            <a:r>
              <a:rPr lang="en-US" sz="6600" b="1" i="1" dirty="0">
                <a:solidFill>
                  <a:srgbClr val="3F2B15"/>
                </a:solidFill>
                <a:latin typeface="Times New Roman" charset="0"/>
                <a:ea typeface="ヒラギノ角ゴ Pro W3" charset="0"/>
                <a:cs typeface="Times New Roman" charset="0"/>
              </a:rPr>
              <a:t>This is my body</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GIVEN FOR YOU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do this in </a:t>
            </a:r>
            <a:br>
              <a:rPr lang="en-US" sz="6600" b="1" i="1" dirty="0">
                <a:solidFill>
                  <a:srgbClr val="3F2B15"/>
                </a:solidFill>
                <a:latin typeface="Times New Roman" charset="0"/>
                <a:ea typeface="ヒラギノ角ゴ Pro W3" charset="0"/>
                <a:cs typeface="Times New Roman" charset="0"/>
              </a:rPr>
            </a:br>
            <a:r>
              <a:rPr lang="en-US" sz="6600" b="1" dirty="0">
                <a:solidFill>
                  <a:srgbClr val="3F2B15"/>
                </a:solidFill>
                <a:latin typeface="Times New Roman" charset="0"/>
                <a:ea typeface="ヒラギノ角ゴ Pro W3" charset="0"/>
                <a:cs typeface="Times New Roman" charset="0"/>
              </a:rPr>
              <a:t>REMEMBRANCE </a:t>
            </a:r>
            <a:br>
              <a:rPr lang="en-US" sz="6600" b="1" dirty="0">
                <a:solidFill>
                  <a:srgbClr val="3F2B15"/>
                </a:solidFill>
                <a:latin typeface="Times New Roman" charset="0"/>
                <a:ea typeface="ヒラギノ角ゴ Pro W3" charset="0"/>
                <a:cs typeface="Times New Roman" charset="0"/>
              </a:rPr>
            </a:br>
            <a:r>
              <a:rPr lang="en-US" sz="6600" b="1" i="1" dirty="0">
                <a:solidFill>
                  <a:srgbClr val="3F2B15"/>
                </a:solidFill>
                <a:latin typeface="Times New Roman" charset="0"/>
                <a:ea typeface="ヒラギノ角ゴ Pro W3" charset="0"/>
                <a:cs typeface="Times New Roman" charset="0"/>
              </a:rPr>
              <a:t>of me.</a:t>
            </a:r>
          </a:p>
        </p:txBody>
      </p:sp>
      <p:sp>
        <p:nvSpPr>
          <p:cNvPr id="317444"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22:19</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259294937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318466" name="Picture 2" descr="Pesach Background.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220201" y="0"/>
            <a:ext cx="91281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7" name="Title 1"/>
          <p:cNvSpPr>
            <a:spLocks noGrp="1"/>
          </p:cNvSpPr>
          <p:nvPr>
            <p:ph type="ctrTitle"/>
          </p:nvPr>
        </p:nvSpPr>
        <p:spPr>
          <a:xfrm>
            <a:off x="0" y="2493963"/>
            <a:ext cx="9144000" cy="3743325"/>
          </a:xfrm>
        </p:spPr>
        <p:txBody>
          <a:bodyPr/>
          <a:lstStyle/>
          <a:p>
            <a:pPr>
              <a:lnSpc>
                <a:spcPct val="80000"/>
              </a:lnSpc>
            </a:pPr>
            <a:r>
              <a:rPr lang="en-US" sz="5400" b="1">
                <a:solidFill>
                  <a:srgbClr val="3F2B15"/>
                </a:solidFill>
                <a:latin typeface="Times New Roman" charset="0"/>
                <a:ea typeface="ヒラギノ角ゴ Pro W3" charset="0"/>
                <a:cs typeface="Times New Roman" charset="0"/>
              </a:rPr>
              <a:t>… </a:t>
            </a:r>
            <a:r>
              <a:rPr lang="en-US" sz="5400" b="1" i="1">
                <a:solidFill>
                  <a:srgbClr val="3F2B15"/>
                </a:solidFill>
                <a:latin typeface="Times New Roman" charset="0"/>
                <a:ea typeface="ヒラギノ角ゴ Pro W3" charset="0"/>
                <a:cs typeface="Times New Roman" charset="0"/>
              </a:rPr>
              <a:t>This cup is the </a:t>
            </a:r>
            <a:br>
              <a:rPr lang="en-US" sz="5400" b="1" i="1">
                <a:solidFill>
                  <a:srgbClr val="3F2B15"/>
                </a:solidFill>
                <a:latin typeface="Times New Roman" charset="0"/>
                <a:ea typeface="ヒラギノ角ゴ Pro W3" charset="0"/>
                <a:cs typeface="Times New Roman" charset="0"/>
              </a:rPr>
            </a:br>
            <a:r>
              <a:rPr lang="en-US" sz="5400" b="1">
                <a:solidFill>
                  <a:srgbClr val="3F2B15"/>
                </a:solidFill>
                <a:latin typeface="Times New Roman" charset="0"/>
                <a:ea typeface="ヒラギノ角ゴ Pro W3" charset="0"/>
                <a:cs typeface="Times New Roman" charset="0"/>
              </a:rPr>
              <a:t>NEW COVENANT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in my blood, which is </a:t>
            </a:r>
            <a:r>
              <a:rPr lang="en-US" sz="5400" b="1">
                <a:solidFill>
                  <a:srgbClr val="3F2B15"/>
                </a:solidFill>
                <a:latin typeface="Times New Roman" charset="0"/>
                <a:ea typeface="ヒラギノ角ゴ Pro W3" charset="0"/>
                <a:cs typeface="Times New Roman" charset="0"/>
              </a:rPr>
              <a:t>POURED OUT </a:t>
            </a:r>
            <a:br>
              <a:rPr lang="en-US" sz="5400" b="1">
                <a:solidFill>
                  <a:srgbClr val="3F2B15"/>
                </a:solidFill>
                <a:latin typeface="Times New Roman" charset="0"/>
                <a:ea typeface="ヒラギノ角ゴ Pro W3" charset="0"/>
                <a:cs typeface="Times New Roman" charset="0"/>
              </a:rPr>
            </a:br>
            <a:r>
              <a:rPr lang="en-US" sz="5400" b="1" i="1">
                <a:solidFill>
                  <a:srgbClr val="3F2B15"/>
                </a:solidFill>
                <a:latin typeface="Times New Roman" charset="0"/>
                <a:ea typeface="ヒラギノ角ゴ Pro W3" charset="0"/>
                <a:cs typeface="Times New Roman" charset="0"/>
              </a:rPr>
              <a:t>for you.</a:t>
            </a:r>
          </a:p>
        </p:txBody>
      </p:sp>
      <p:sp>
        <p:nvSpPr>
          <p:cNvPr id="318468" name="Title 1"/>
          <p:cNvSpPr txBox="1">
            <a:spLocks/>
          </p:cNvSpPr>
          <p:nvPr/>
        </p:nvSpPr>
        <p:spPr bwMode="auto">
          <a:xfrm>
            <a:off x="0" y="5949950"/>
            <a:ext cx="91440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rPr>
              <a:t>LUKE 22:20</a:t>
            </a:r>
            <a:endParaRPr kumimoji="0" lang="en-US" sz="3600" b="1" i="1" u="none" strike="noStrike" kern="1200" cap="none" spc="0" normalizeH="0" baseline="0" noProof="0">
              <a:ln>
                <a:noFill/>
              </a:ln>
              <a:solidFill>
                <a:srgbClr val="001F00"/>
              </a:solidFill>
              <a:effectLst/>
              <a:uLnTx/>
              <a:uFillTx/>
              <a:latin typeface="Times New Roman" charset="0"/>
              <a:ea typeface="ヒラギノ角ゴ Pro W3" charset="0"/>
              <a:cs typeface="ヒラギノ角ゴ Pro W3" charset="0"/>
            </a:endParaRPr>
          </a:p>
        </p:txBody>
      </p:sp>
      <p:sp>
        <p:nvSpPr>
          <p:cNvPr id="6" name="Title 1"/>
          <p:cNvSpPr txBox="1">
            <a:spLocks/>
          </p:cNvSpPr>
          <p:nvPr/>
        </p:nvSpPr>
        <p:spPr bwMode="auto">
          <a:xfrm>
            <a:off x="76200" y="1700213"/>
            <a:ext cx="4495800" cy="838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1408" tIns="45704" rIns="91408" bIns="45704" anchor="ctr"/>
          <a:lst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1"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charset="0"/>
                <a:ea typeface="ヒラギノ角ゴ Pro W3" charset="0"/>
              </a:rPr>
              <a:t>The cup (not baptism) is the new covenant sign</a:t>
            </a:r>
          </a:p>
        </p:txBody>
      </p:sp>
    </p:spTree>
    <p:extLst>
      <p:ext uri="{BB962C8B-B14F-4D97-AF65-F5344CB8AC3E}">
        <p14:creationId xmlns:p14="http://schemas.microsoft.com/office/powerpoint/2010/main" val="6475239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6734923"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PRAYS IN GETHSEMANE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692877" y="87079"/>
            <a:ext cx="5284787" cy="2170267"/>
          </a:xfrm>
          <a:prstGeom prst="rect">
            <a:avLst/>
          </a:prstGeom>
          <a:noFill/>
        </p:spPr>
        <p:txBody>
          <a:bodyPr lIns="91308" tIns="45655" rIns="91308" bIns="45655">
            <a:spAutoFit/>
          </a:bodyPr>
          <a:lstStyle/>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26:36-56</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14:32-52</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22:39-53</a:t>
            </a:r>
          </a:p>
          <a:p>
            <a:pPr marL="0" marR="0" lvl="0" indent="0" algn="r"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18:1-12</a:t>
            </a:r>
          </a:p>
        </p:txBody>
      </p:sp>
      <p:sp>
        <p:nvSpPr>
          <p:cNvPr id="9" name="TextBox 8"/>
          <p:cNvSpPr txBox="1"/>
          <p:nvPr/>
        </p:nvSpPr>
        <p:spPr>
          <a:xfrm>
            <a:off x="217688" y="3833692"/>
            <a:ext cx="3091165"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179512" y="116632"/>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621886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399415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TextBox 2"/>
          <p:cNvSpPr txBox="1"/>
          <p:nvPr/>
        </p:nvSpPr>
        <p:spPr>
          <a:xfrm>
            <a:off x="215901" y="5013336"/>
            <a:ext cx="9109075" cy="923925"/>
          </a:xfrm>
          <a:prstGeom prst="rect">
            <a:avLst/>
          </a:prstGeom>
          <a:noFill/>
        </p:spPr>
        <p:txBody>
          <a:bodyPr lIns="91389" tIns="45695" rIns="91389" bIns="4569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PETER DENIES JESUS</a:t>
            </a:r>
          </a:p>
        </p:txBody>
      </p:sp>
      <p:pic>
        <p:nvPicPr>
          <p:cNvPr id="369668"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5910" y="2060575"/>
            <a:ext cx="3619749" cy="2083587"/>
          </a:xfrm>
          <a:prstGeom prst="rect">
            <a:avLst/>
          </a:prstGeom>
          <a:noFill/>
        </p:spPr>
        <p:txBody>
          <a:bodyPr wrap="none" lIns="91389" tIns="45695" rIns="91389" bIns="4569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Matthew 26:69-75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Mark 14:66-72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Luke 22:54-62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John 18:15-27</a:t>
            </a:r>
          </a:p>
        </p:txBody>
      </p:sp>
      <p:sp>
        <p:nvSpPr>
          <p:cNvPr id="8" name="TextBox 7"/>
          <p:cNvSpPr txBox="1"/>
          <p:nvPr/>
        </p:nvSpPr>
        <p:spPr>
          <a:xfrm>
            <a:off x="215901" y="4695836"/>
            <a:ext cx="3262313" cy="461963"/>
          </a:xfrm>
          <a:prstGeom prst="rect">
            <a:avLst/>
          </a:prstGeom>
          <a:noFill/>
        </p:spPr>
        <p:txBody>
          <a:bodyPr wrap="none" lIns="91389" tIns="45695" rIns="91389" bIns="45695">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mn-cs"/>
              </a:rPr>
              <a:t>THE EASTER STORY</a:t>
            </a:r>
          </a:p>
        </p:txBody>
      </p:sp>
      <p:grpSp>
        <p:nvGrpSpPr>
          <p:cNvPr id="9" name="Group 8"/>
          <p:cNvGrpSpPr/>
          <p:nvPr/>
        </p:nvGrpSpPr>
        <p:grpSpPr>
          <a:xfrm>
            <a:off x="179512" y="188640"/>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ＭＳ Ｐゴシック" charset="0"/>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auto" latinLnBrk="0" hangingPunct="0">
                <a:lnSpc>
                  <a:spcPct val="70000"/>
                </a:lnSpc>
                <a:spcBef>
                  <a:spcPts val="0"/>
                </a:spcBef>
                <a:spcAft>
                  <a:spcPts val="0"/>
                </a:spcAft>
                <a:buClrTx/>
                <a:buSzTx/>
                <a:buFontTx/>
                <a:buNone/>
                <a:tabLst/>
                <a:defRPr/>
              </a:pPr>
              <a:r>
                <a:rPr kumimoji="0" lang="en-US" altLang="zh-CN" sz="4400" b="0" i="0" u="none" strike="noStrike" kern="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284341301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188705"/>
            <a:ext cx="8406094" cy="1758319"/>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BEFORE </a:t>
            </a:r>
            <a:b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b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SANHEDRIN</a:t>
            </a: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546765"/>
            <a:ext cx="5284787" cy="2170267"/>
          </a:xfrm>
          <a:prstGeom prst="rect">
            <a:avLst/>
          </a:prstGeom>
          <a:noFill/>
        </p:spPr>
        <p:txBody>
          <a:bodyPr lIns="91308" tIns="45655" rIns="91308" bIns="45655">
            <a:spAutoFit/>
          </a:bodyPr>
          <a:lstStyle/>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26:57-67</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14:53-65</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22:66-71</a:t>
            </a:r>
          </a:p>
          <a:p>
            <a:pPr marL="0" marR="0" lvl="0" indent="0" algn="l" defTabSz="913545"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18:15-27</a:t>
            </a:r>
          </a:p>
        </p:txBody>
      </p:sp>
      <p:sp>
        <p:nvSpPr>
          <p:cNvPr id="9" name="TextBox 8"/>
          <p:cNvSpPr txBox="1"/>
          <p:nvPr/>
        </p:nvSpPr>
        <p:spPr>
          <a:xfrm>
            <a:off x="318159" y="3833692"/>
            <a:ext cx="3092282" cy="419764"/>
          </a:xfrm>
          <a:prstGeom prst="rect">
            <a:avLst/>
          </a:prstGeom>
          <a:noFill/>
        </p:spPr>
        <p:txBody>
          <a:bodyPr wrap="none" lIns="64221" tIns="32108" rIns="64221" bIns="32108">
            <a:spAutoFit/>
          </a:bodyPr>
          <a:lstStyle/>
          <a:p>
            <a:pPr marL="0" marR="0" lvl="0" indent="0" algn="l" defTabSz="321295"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8" name="Group 7"/>
          <p:cNvGrpSpPr/>
          <p:nvPr/>
        </p:nvGrpSpPr>
        <p:grpSpPr>
          <a:xfrm>
            <a:off x="395536" y="185829"/>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ＭＳ Ｐゴシック"/>
                  <a:cs typeface="DejaVu Sans"/>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0878280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s://storage.hidabroot.com/articles/15477_tumb_750Xauto.jpg">
            <a:extLst>
              <a:ext uri="{FF2B5EF4-FFF2-40B4-BE49-F238E27FC236}">
                <a16:creationId xmlns:a16="http://schemas.microsoft.com/office/drawing/2014/main" id="{FAAF2A1C-16B2-B548-B46F-9EADBA417ED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44"/>
          <a:stretch/>
        </p:blipFill>
        <p:spPr bwMode="auto">
          <a:xfrm>
            <a:off x="32433" y="-15847"/>
            <a:ext cx="9086516" cy="687384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AF66B700-8EE0-7A49-BCC4-1A45D8F81B5D}"/>
              </a:ext>
            </a:extLst>
          </p:cNvPr>
          <p:cNvSpPr txBox="1">
            <a:spLocks noChangeArrowheads="1"/>
          </p:cNvSpPr>
          <p:nvPr/>
        </p:nvSpPr>
        <p:spPr bwMode="auto">
          <a:xfrm>
            <a:off x="4427984" y="2384060"/>
            <a:ext cx="4690964" cy="4229889"/>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SG" b="1" dirty="0"/>
              <a:t>The early church practiced incest</a:t>
            </a:r>
            <a:endParaRPr lang="en-US" sz="8800" b="1" kern="0" dirty="0">
              <a:effectLst>
                <a:glow rad="127000">
                  <a:schemeClr val="tx1"/>
                </a:glow>
              </a:effectLst>
              <a:latin typeface="Arial" charset="0"/>
              <a:ea typeface="ＭＳ Ｐゴシック" charset="0"/>
              <a:cs typeface="ＭＳ Ｐゴシック" charset="0"/>
            </a:endParaRPr>
          </a:p>
        </p:txBody>
      </p:sp>
      <p:sp>
        <p:nvSpPr>
          <p:cNvPr id="900098" name="Rectangle 2"/>
          <p:cNvSpPr>
            <a:spLocks noGrp="1" noChangeArrowheads="1"/>
          </p:cNvSpPr>
          <p:nvPr>
            <p:ph type="ctrTitle"/>
          </p:nvPr>
        </p:nvSpPr>
        <p:spPr>
          <a:xfrm>
            <a:off x="4932040" y="232008"/>
            <a:ext cx="4211960" cy="154080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Millions believed…</a:t>
            </a:r>
          </a:p>
        </p:txBody>
      </p:sp>
    </p:spTree>
    <p:extLst>
      <p:ext uri="{BB962C8B-B14F-4D97-AF65-F5344CB8AC3E}">
        <p14:creationId xmlns:p14="http://schemas.microsoft.com/office/powerpoint/2010/main" val="24918651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23</a:t>
            </a:r>
          </a:p>
        </p:txBody>
      </p:sp>
      <p:sp>
        <p:nvSpPr>
          <p:cNvPr id="2" name="TextBox 1"/>
          <p:cNvSpPr txBox="1"/>
          <p:nvPr/>
        </p:nvSpPr>
        <p:spPr>
          <a:xfrm>
            <a:off x="5176826" y="6930487"/>
            <a:ext cx="184666" cy="461665"/>
          </a:xfrm>
          <a:prstGeom prst="rect">
            <a:avLst/>
          </a:prstGeom>
          <a:noFill/>
        </p:spPr>
        <p:txBody>
          <a:bodyPr wrap="none" lIns="91408" tIns="45704" rIns="91408" bIns="45704"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176890867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934455"/>
            <a:ext cx="8406094" cy="925490"/>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CRUCIFIED</a:t>
            </a:r>
          </a:p>
        </p:txBody>
      </p:sp>
      <p:pic>
        <p:nvPicPr>
          <p:cNvPr id="14339"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27:27-37</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15:16-25</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23:26-34</a:t>
            </a:r>
          </a:p>
          <a:p>
            <a:pPr marL="0" marR="0" lvl="0" indent="0" algn="l" defTabSz="913365" rtl="0" eaLnBrk="1" fontAlgn="base" latinLnBrk="0" hangingPunct="1">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19:16-27</a:t>
            </a:r>
          </a:p>
        </p:txBody>
      </p:sp>
      <p:sp>
        <p:nvSpPr>
          <p:cNvPr id="9" name="TextBox 8"/>
          <p:cNvSpPr txBox="1"/>
          <p:nvPr/>
        </p:nvSpPr>
        <p:spPr>
          <a:xfrm>
            <a:off x="318159" y="4579443"/>
            <a:ext cx="3092282" cy="418648"/>
          </a:xfrm>
          <a:prstGeom prst="rect">
            <a:avLst/>
          </a:prstGeom>
          <a:noFill/>
        </p:spPr>
        <p:txBody>
          <a:bodyPr wrap="none" lIns="64208" tIns="32101" rIns="64208" bIns="32101">
            <a:spAutoFit/>
          </a:bodyPr>
          <a:lstStyle/>
          <a:p>
            <a:pPr marL="0" marR="0" lvl="0" indent="0" algn="l" defTabSz="321231" rtl="0" eaLnBrk="1" fontAlgn="base" latinLnBrk="0" hangingPunct="1">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THE EASTER STORY</a:t>
            </a:r>
          </a:p>
        </p:txBody>
      </p:sp>
      <p:grpSp>
        <p:nvGrpSpPr>
          <p:cNvPr id="10" name="Group 9"/>
          <p:cNvGrpSpPr/>
          <p:nvPr/>
        </p:nvGrpSpPr>
        <p:grpSpPr>
          <a:xfrm>
            <a:off x="179512" y="116633"/>
            <a:ext cx="3456896" cy="1440159"/>
            <a:chOff x="5508104" y="620689"/>
            <a:chExt cx="3456896" cy="1440159"/>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Osaka"/>
                  <a:cs typeface="Osaka"/>
                </a:endParaRPr>
              </a:p>
            </p:txBody>
          </p:sp>
        </p:grpSp>
        <p:sp>
          <p:nvSpPr>
            <p:cNvPr id="12" name="TextBox 11"/>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198353597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44832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578810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08" tIns="45704" rIns="91408" bIns="45704"/>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0" y="1168406"/>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latin typeface="Arial" charset="0"/>
                <a:ea typeface="Osaka" charset="0"/>
                <a:cs typeface="Arial" charset="0"/>
              </a:rPr>
              <a:t>Luke 24</a:t>
            </a:r>
          </a:p>
        </p:txBody>
      </p:sp>
    </p:spTree>
    <p:extLst>
      <p:ext uri="{BB962C8B-B14F-4D97-AF65-F5344CB8AC3E}">
        <p14:creationId xmlns:p14="http://schemas.microsoft.com/office/powerpoint/2010/main" val="98901311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3">
            <a:extLst>
              <a:ext uri="{FF2B5EF4-FFF2-40B4-BE49-F238E27FC236}">
                <a16:creationId xmlns:a16="http://schemas.microsoft.com/office/drawing/2014/main" id="{A046811D-7824-2147-BB35-1745AB337EC2}"/>
              </a:ext>
            </a:extLst>
          </p:cNvPr>
          <p:cNvSpPr txBox="1">
            <a:spLocks noChangeArrowheads="1"/>
          </p:cNvSpPr>
          <p:nvPr/>
        </p:nvSpPr>
        <p:spPr bwMode="auto">
          <a:xfrm>
            <a:off x="827584" y="2780928"/>
            <a:ext cx="7704856" cy="1264278"/>
          </a:xfrm>
          <a:prstGeom prst="rect">
            <a:avLst/>
          </a:prstGeom>
          <a:solidFill>
            <a:schemeClr val="tx1"/>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No one killed Christ because he </a:t>
            </a:r>
            <a:r>
              <a:rPr kumimoji="0" lang="en-SG" sz="2800" b="1" i="0" u="none" strike="noStrike" kern="0" cap="none" spc="0" normalizeH="0" baseline="0" noProof="0" dirty="0">
                <a:ln>
                  <a:noFill/>
                </a:ln>
                <a:solidFill>
                  <a:srgbClr val="FFFF00"/>
                </a:solidFill>
                <a:effectLst/>
                <a:uLnTx/>
                <a:uFillTx/>
                <a:latin typeface="Helvetica"/>
                <a:ea typeface="Osaka"/>
                <a:cs typeface="Osaka"/>
              </a:rPr>
              <a:t>willingly</a:t>
            </a:r>
            <a:r>
              <a:rPr kumimoji="0" lang="en-SG" sz="2800" b="1" i="0" u="none" strike="noStrike" kern="0" cap="none" spc="0" normalizeH="0" baseline="0" noProof="0" dirty="0">
                <a:ln>
                  <a:noFill/>
                </a:ln>
                <a:solidFill>
                  <a:srgbClr val="FFFFFF"/>
                </a:solidFill>
                <a:effectLst/>
                <a:uLnTx/>
                <a:uFillTx/>
                <a:latin typeface="Helvetica"/>
                <a:ea typeface="Osaka"/>
                <a:cs typeface="Osaka"/>
              </a:rPr>
              <a:t> offered his life for us all (Luke 22–23).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pic>
        <p:nvPicPr>
          <p:cNvPr id="7" name="Picture 6">
            <a:extLst>
              <a:ext uri="{FF2B5EF4-FFF2-40B4-BE49-F238E27FC236}">
                <a16:creationId xmlns:a16="http://schemas.microsoft.com/office/drawing/2014/main" id="{086BF609-DDC6-2147-9DEA-23BA289BD7DE}"/>
              </a:ext>
            </a:extLst>
          </p:cNvPr>
          <p:cNvPicPr>
            <a:picLocks noChangeAspect="1"/>
          </p:cNvPicPr>
          <p:nvPr/>
        </p:nvPicPr>
        <p:blipFill>
          <a:blip r:embed="rId4"/>
          <a:stretch>
            <a:fillRect/>
          </a:stretch>
        </p:blipFill>
        <p:spPr>
          <a:xfrm>
            <a:off x="3220001" y="-99392"/>
            <a:ext cx="2216095" cy="2216095"/>
          </a:xfrm>
          <a:prstGeom prst="rect">
            <a:avLst/>
          </a:prstGeom>
        </p:spPr>
      </p:pic>
      <p:sp>
        <p:nvSpPr>
          <p:cNvPr id="133122" name="Rectangle 2"/>
          <p:cNvSpPr>
            <a:spLocks noGrp="1" noChangeArrowheads="1"/>
          </p:cNvSpPr>
          <p:nvPr>
            <p:ph type="ctrTitle"/>
          </p:nvPr>
        </p:nvSpPr>
        <p:spPr>
          <a:xfrm>
            <a:off x="28203" y="-29303"/>
            <a:ext cx="3175645" cy="1677268"/>
          </a:xfrm>
          <a:effectLst/>
        </p:spPr>
        <p:txBody>
          <a:bodyPr anchor="t"/>
          <a:lstStyle/>
          <a:p>
            <a:pPr eaLnBrk="1" hangingPunct="1">
              <a:defRPr/>
            </a:pPr>
            <a:r>
              <a:rPr lang="en-SG" sz="3600" b="1" dirty="0">
                <a:solidFill>
                  <a:srgbClr val="000000"/>
                </a:solidFill>
                <a:effectLst/>
              </a:rPr>
              <a:t>How to be </a:t>
            </a:r>
            <a:r>
              <a:rPr lang="en-SG" sz="3600" b="1" dirty="0">
                <a:solidFill>
                  <a:srgbClr val="FF0000"/>
                </a:solidFill>
                <a:effectLst/>
              </a:rPr>
              <a:t>confirmed…</a:t>
            </a:r>
            <a:endParaRPr kumimoji="0" lang="en-US" sz="3600" b="1" dirty="0">
              <a:solidFill>
                <a:srgbClr val="000000"/>
              </a:solidFill>
              <a:effectLst/>
            </a:endParaRPr>
          </a:p>
        </p:txBody>
      </p:sp>
      <p:sp>
        <p:nvSpPr>
          <p:cNvPr id="8" name="Rectangle 3">
            <a:extLst>
              <a:ext uri="{FF2B5EF4-FFF2-40B4-BE49-F238E27FC236}">
                <a16:creationId xmlns:a16="http://schemas.microsoft.com/office/drawing/2014/main" id="{2386AC36-F846-694A-9751-0B179F1B533B}"/>
              </a:ext>
            </a:extLst>
          </p:cNvPr>
          <p:cNvSpPr txBox="1">
            <a:spLocks noChangeArrowheads="1"/>
          </p:cNvSpPr>
          <p:nvPr/>
        </p:nvSpPr>
        <p:spPr bwMode="auto">
          <a:xfrm>
            <a:off x="212685" y="5157192"/>
            <a:ext cx="8751803" cy="1264278"/>
          </a:xfrm>
          <a:prstGeom prst="rect">
            <a:avLst/>
          </a:prstGeom>
          <a:solidFill>
            <a:srgbClr val="00206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 sent Jesus to be both Jewish and the </a:t>
            </a:r>
            <a:r>
              <a:rPr kumimoji="0" lang="en-SG" sz="2800" b="1" i="0" u="none" strike="noStrike" kern="0" cap="none" spc="0" normalizeH="0" baseline="0" noProof="0" dirty="0">
                <a:ln>
                  <a:noFill/>
                </a:ln>
                <a:solidFill>
                  <a:srgbClr val="FFFF00"/>
                </a:solidFill>
                <a:effectLst/>
                <a:uLnTx/>
                <a:uFillTx/>
                <a:latin typeface="Helvetica"/>
                <a:ea typeface="Osaka"/>
                <a:cs typeface="Osaka"/>
              </a:rPr>
              <a:t>universal</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(1:5–4:13).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9" name="Rectangle 3">
            <a:extLst>
              <a:ext uri="{FF2B5EF4-FFF2-40B4-BE49-F238E27FC236}">
                <a16:creationId xmlns:a16="http://schemas.microsoft.com/office/drawing/2014/main" id="{10C5D1D4-3254-9F4E-A66A-8C3287BA109E}"/>
              </a:ext>
            </a:extLst>
          </p:cNvPr>
          <p:cNvSpPr txBox="1">
            <a:spLocks noChangeArrowheads="1"/>
          </p:cNvSpPr>
          <p:nvPr/>
        </p:nvSpPr>
        <p:spPr bwMode="auto">
          <a:xfrm>
            <a:off x="539553" y="3892914"/>
            <a:ext cx="8208912" cy="1264278"/>
          </a:xfrm>
          <a:prstGeom prst="rect">
            <a:avLst/>
          </a:prstGeom>
          <a:solidFill>
            <a:srgbClr val="005722"/>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God’s plan included Jewish </a:t>
            </a:r>
            <a:r>
              <a:rPr kumimoji="0" lang="en-SG" sz="2800" b="1" i="0" u="none" strike="noStrike" kern="0" cap="none" spc="0" normalizeH="0" baseline="0" noProof="0" dirty="0">
                <a:ln>
                  <a:noFill/>
                </a:ln>
                <a:solidFill>
                  <a:srgbClr val="FFFF00"/>
                </a:solidFill>
                <a:effectLst/>
                <a:uLnTx/>
                <a:uFillTx/>
                <a:latin typeface="Helvetica"/>
                <a:ea typeface="Osaka"/>
                <a:cs typeface="Osaka"/>
              </a:rPr>
              <a:t>rejection</a:t>
            </a:r>
            <a:r>
              <a:rPr kumimoji="0" lang="en-SG" sz="2800" b="1" i="0" u="none" strike="noStrike" kern="0" cap="none" spc="0" normalizeH="0" baseline="0" noProof="0" dirty="0">
                <a:ln>
                  <a:noFill/>
                </a:ln>
                <a:solidFill>
                  <a:srgbClr val="FFFFFF"/>
                </a:solidFill>
                <a:effectLst/>
                <a:uLnTx/>
                <a:uFillTx/>
                <a:latin typeface="Helvetica"/>
                <a:ea typeface="Osaka"/>
                <a:cs typeface="Osaka"/>
              </a:rPr>
              <a:t> of Jesus to offer salvation to Gentiles (4:14–21:38).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5" name="Rectangle 3"/>
          <p:cNvSpPr txBox="1">
            <a:spLocks noChangeArrowheads="1"/>
          </p:cNvSpPr>
          <p:nvPr/>
        </p:nvSpPr>
        <p:spPr bwMode="auto">
          <a:xfrm>
            <a:off x="-108520" y="6277272"/>
            <a:ext cx="9433048" cy="680120"/>
          </a:xfrm>
          <a:prstGeom prst="rect">
            <a:avLst/>
          </a:prstGeom>
          <a:solidFill>
            <a:srgbClr val="7030A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Sources about Christ’s life are </a:t>
            </a:r>
            <a:r>
              <a:rPr kumimoji="0" lang="en-SG" sz="2800" b="1" i="0" u="none" strike="noStrike" kern="0" cap="none" spc="0" normalizeH="0" baseline="0" noProof="0" dirty="0">
                <a:ln>
                  <a:noFill/>
                </a:ln>
                <a:solidFill>
                  <a:srgbClr val="FFFF00"/>
                </a:solidFill>
                <a:effectLst/>
                <a:uLnTx/>
                <a:uFillTx/>
                <a:latin typeface="Helvetica"/>
                <a:ea typeface="Osaka"/>
                <a:cs typeface="Osaka"/>
              </a:rPr>
              <a:t>reliable</a:t>
            </a:r>
            <a:r>
              <a:rPr kumimoji="0" lang="en-SG" sz="2800" b="1" i="0" u="none" strike="noStrike" kern="0" cap="none" spc="0" normalizeH="0" baseline="0" noProof="0" dirty="0">
                <a:ln>
                  <a:noFill/>
                </a:ln>
                <a:solidFill>
                  <a:srgbClr val="FFFFFF"/>
                </a:solidFill>
                <a:effectLst/>
                <a:uLnTx/>
                <a:uFillTx/>
                <a:latin typeface="Helvetica"/>
                <a:ea typeface="Osaka"/>
                <a:cs typeface="Osaka"/>
              </a:rPr>
              <a:t> (1:1-4).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1" name="Rectangle 3">
            <a:extLst>
              <a:ext uri="{FF2B5EF4-FFF2-40B4-BE49-F238E27FC236}">
                <a16:creationId xmlns:a16="http://schemas.microsoft.com/office/drawing/2014/main" id="{CAAFA895-0197-6147-87D2-F886049620FC}"/>
              </a:ext>
            </a:extLst>
          </p:cNvPr>
          <p:cNvSpPr txBox="1">
            <a:spLocks noChangeArrowheads="1"/>
          </p:cNvSpPr>
          <p:nvPr/>
        </p:nvSpPr>
        <p:spPr bwMode="auto">
          <a:xfrm>
            <a:off x="1115616" y="1700808"/>
            <a:ext cx="7128792" cy="1083169"/>
          </a:xfrm>
          <a:prstGeom prst="rect">
            <a:avLst/>
          </a:prstGeom>
          <a:solidFill>
            <a:srgbClr val="FF0000"/>
          </a:solidFill>
          <a:ln w="9525">
            <a:noFill/>
            <a:miter lim="800000"/>
            <a:headEnd/>
            <a:tailEnd/>
          </a:ln>
          <a:effectLst/>
        </p:spPr>
        <p:txBody>
          <a:bodyPr lIns="91408" tIns="45704" rIns="91408" bIns="45704" anchor="ctr"/>
          <a:lstStyle/>
          <a:p>
            <a:pPr marL="0" marR="0" lvl="0" indent="101565" algn="ctr" defTabSz="914400" rtl="0" eaLnBrk="1" fontAlgn="base" latinLnBrk="0" hangingPunct="1">
              <a:lnSpc>
                <a:spcPct val="110000"/>
              </a:lnSpc>
              <a:spcBef>
                <a:spcPct val="20000"/>
              </a:spcBef>
              <a:spcAft>
                <a:spcPct val="0"/>
              </a:spcAft>
              <a:buClr>
                <a:srgbClr val="960000"/>
              </a:buClr>
              <a:buSzPct val="100000"/>
              <a:buFontTx/>
              <a:buNone/>
              <a:tabLst/>
              <a:defRPr/>
            </a:pPr>
            <a:r>
              <a:rPr kumimoji="0" lang="en-SG" sz="2800" b="1" i="0" u="none" strike="noStrike" kern="0" cap="none" spc="0" normalizeH="0" baseline="0" noProof="0" dirty="0">
                <a:ln>
                  <a:noFill/>
                </a:ln>
                <a:solidFill>
                  <a:srgbClr val="FFFFFF"/>
                </a:solidFill>
                <a:effectLst/>
                <a:uLnTx/>
                <a:uFillTx/>
                <a:latin typeface="Helvetica"/>
                <a:ea typeface="Osaka"/>
                <a:cs typeface="Osaka"/>
              </a:rPr>
              <a:t>We can proclaim a </a:t>
            </a:r>
            <a:r>
              <a:rPr kumimoji="0" lang="en-SG" sz="2800" b="1" i="0" u="none" strike="noStrike" kern="0" cap="none" spc="0" normalizeH="0" baseline="0" noProof="0" dirty="0">
                <a:ln>
                  <a:noFill/>
                </a:ln>
                <a:solidFill>
                  <a:srgbClr val="FFFF00"/>
                </a:solidFill>
                <a:effectLst/>
                <a:uLnTx/>
                <a:uFillTx/>
                <a:latin typeface="Helvetica"/>
                <a:ea typeface="Osaka"/>
                <a:cs typeface="Osaka"/>
              </a:rPr>
              <a:t>risen</a:t>
            </a:r>
            <a:r>
              <a:rPr kumimoji="0" lang="en-SG" sz="2800" b="1" i="0" u="none" strike="noStrike" kern="0" cap="none" spc="0" normalizeH="0" baseline="0" noProof="0" dirty="0">
                <a:ln>
                  <a:noFill/>
                </a:ln>
                <a:solidFill>
                  <a:srgbClr val="FFFFFF"/>
                </a:solidFill>
                <a:effectLst/>
                <a:uLnTx/>
                <a:uFillTx/>
                <a:latin typeface="Helvetica"/>
                <a:ea typeface="Osaka"/>
                <a:cs typeface="Osaka"/>
              </a:rPr>
              <a:t> Saviour to the world (Luke 24). </a:t>
            </a:r>
            <a:endParaRPr kumimoji="0" lang="en-US" sz="2800" b="1" i="0" u="none" strike="noStrike" kern="0" cap="none" spc="0" normalizeH="0" baseline="0" noProof="0" dirty="0">
              <a:ln>
                <a:noFill/>
              </a:ln>
              <a:solidFill>
                <a:srgbClr val="FFFFFF"/>
              </a:solidFill>
              <a:effectLst/>
              <a:uLnTx/>
              <a:uFillTx/>
              <a:latin typeface="Helvetica"/>
              <a:ea typeface="Osaka"/>
              <a:cs typeface="Osaka"/>
            </a:endParaRPr>
          </a:p>
        </p:txBody>
      </p:sp>
      <p:sp>
        <p:nvSpPr>
          <p:cNvPr id="12" name="Rectangle 2">
            <a:extLst>
              <a:ext uri="{FF2B5EF4-FFF2-40B4-BE49-F238E27FC236}">
                <a16:creationId xmlns:a16="http://schemas.microsoft.com/office/drawing/2014/main" id="{5631AB0F-7E3E-FA4D-89E2-8343FEC3A9DB}"/>
              </a:ext>
            </a:extLst>
          </p:cNvPr>
          <p:cNvSpPr txBox="1">
            <a:spLocks noChangeArrowheads="1"/>
          </p:cNvSpPr>
          <p:nvPr/>
        </p:nvSpPr>
        <p:spPr bwMode="auto">
          <a:xfrm>
            <a:off x="5555001" y="17933"/>
            <a:ext cx="3553503" cy="167726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SG" sz="3600" b="1" i="0" u="none" strike="noStrike" kern="0" cap="none" spc="0" normalizeH="0" baseline="0" noProof="0" dirty="0">
                <a:ln>
                  <a:noFill/>
                </a:ln>
                <a:solidFill>
                  <a:srgbClr val="000000"/>
                </a:solidFill>
                <a:effectLst/>
                <a:uLnTx/>
                <a:uFillTx/>
                <a:latin typeface="Arial"/>
                <a:ea typeface="ＭＳ Ｐゴシック" pitchFamily="-108" charset="-128"/>
                <a:cs typeface="Arial"/>
              </a:rPr>
              <a:t>…in our belief in Jesus</a:t>
            </a:r>
            <a:endParaRPr kumimoji="0" lang="en-US" sz="3600" b="1" i="0" u="none" strike="noStrike" kern="0" cap="none" spc="0" normalizeH="0" baseline="0" noProof="0" dirty="0">
              <a:ln>
                <a:noFill/>
              </a:ln>
              <a:solidFill>
                <a:srgbClr val="000000"/>
              </a:solidFill>
              <a:effectLst/>
              <a:uLnTx/>
              <a:uFillTx/>
              <a:latin typeface="Arial"/>
              <a:ea typeface="ＭＳ Ｐゴシック" pitchFamily="-108" charset="-128"/>
              <a:cs typeface="Arial"/>
            </a:endParaRPr>
          </a:p>
        </p:txBody>
      </p:sp>
    </p:spTree>
    <p:extLst>
      <p:ext uri="{BB962C8B-B14F-4D97-AF65-F5344CB8AC3E}">
        <p14:creationId xmlns:p14="http://schemas.microsoft.com/office/powerpoint/2010/main" val="2389876976"/>
      </p:ext>
    </p:extLst>
  </p:cSld>
  <p:clrMapOvr>
    <a:overrideClrMapping bg1="lt1" tx1="dk1" bg2="lt2" tx2="dk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925490"/>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JESUS IS ALIVE</a:t>
            </a:r>
          </a:p>
        </p:txBody>
      </p:sp>
      <p:pic>
        <p:nvPicPr>
          <p:cNvPr id="3076"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Matthew 28:1-15</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Mark 16:1-20</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Luke 24:1-47</a:t>
            </a:r>
          </a:p>
          <a:p>
            <a:pPr marL="0" marR="0" lvl="0" indent="0" algn="l" defTabSz="913500" rtl="0" eaLnBrk="0" fontAlgn="base" latinLnBrk="0" hangingPunct="0">
              <a:lnSpc>
                <a:spcPct val="100000"/>
              </a:lnSpc>
              <a:spcBef>
                <a:spcPct val="0"/>
              </a:spcBef>
              <a:spcAft>
                <a:spcPct val="0"/>
              </a:spcAft>
              <a:buClrTx/>
              <a:buSzTx/>
              <a:buFontTx/>
              <a:buNone/>
              <a:tabLst/>
              <a:defRPr/>
            </a:pPr>
            <a:r>
              <a:rPr kumimoji="0" lang="en-US" sz="3800" b="1" i="0"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rPr>
              <a:t>John 20:1-29</a:t>
            </a:r>
          </a:p>
        </p:txBody>
      </p:sp>
      <p:sp>
        <p:nvSpPr>
          <p:cNvPr id="9" name="TextBox 8"/>
          <p:cNvSpPr txBox="1"/>
          <p:nvPr/>
        </p:nvSpPr>
        <p:spPr>
          <a:xfrm>
            <a:off x="217688" y="4377376"/>
            <a:ext cx="3091165" cy="418647"/>
          </a:xfrm>
          <a:prstGeom prst="rect">
            <a:avLst/>
          </a:prstGeom>
          <a:noFill/>
        </p:spPr>
        <p:txBody>
          <a:bodyPr wrap="none" lIns="64218" tIns="32107" rIns="64218" bIns="32107">
            <a:spAutoFit/>
          </a:bodyPr>
          <a:lstStyle/>
          <a:p>
            <a:pPr marL="0" marR="0" lvl="0" indent="0" algn="l" defTabSz="321279" rtl="0" eaLnBrk="0" fontAlgn="base" latinLnBrk="0" hangingPunct="0">
              <a:lnSpc>
                <a:spcPct val="100000"/>
              </a:lnSpc>
              <a:spcBef>
                <a:spcPct val="0"/>
              </a:spcBef>
              <a:spcAft>
                <a:spcPct val="0"/>
              </a:spcAft>
              <a:buClrTx/>
              <a:buSzTx/>
              <a:buFontTx/>
              <a:buNone/>
              <a:tabLst/>
              <a:defRPr/>
            </a:pPr>
            <a:r>
              <a:rPr kumimoji="0" lang="en-US" sz="2300" b="1" i="0" u="none" strike="noStrike" kern="1200" cap="none" spc="0" normalizeH="0" baseline="0" noProof="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itchFamily="34" charset="0"/>
                <a:ea typeface="MS PGothic" pitchFamily="34" charset="-128"/>
                <a:cs typeface="DejaVu Sans" charset="0"/>
              </a:rPr>
              <a:t>THE EASTER STORY</a:t>
            </a:r>
          </a:p>
        </p:txBody>
      </p:sp>
      <p:grpSp>
        <p:nvGrpSpPr>
          <p:cNvPr id="11" name="Group 10"/>
          <p:cNvGrpSpPr/>
          <p:nvPr/>
        </p:nvGrpSpPr>
        <p:grpSpPr>
          <a:xfrm>
            <a:off x="6372200" y="116633"/>
            <a:ext cx="3456896" cy="1440159"/>
            <a:chOff x="5508104" y="620689"/>
            <a:chExt cx="3456896" cy="1440159"/>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a:ea typeface="+mn-ea"/>
                  <a:cs typeface="+mn-cs"/>
                </a:endParaRPr>
              </a:p>
            </p:txBody>
          </p:sp>
        </p:grpSp>
        <p:sp>
          <p:nvSpPr>
            <p:cNvPr id="13" name="TextBox 12"/>
            <p:cNvSpPr txBox="1"/>
            <p:nvPr/>
          </p:nvSpPr>
          <p:spPr>
            <a:xfrm>
              <a:off x="6804248" y="648153"/>
              <a:ext cx="2160752" cy="1412695"/>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en-US"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Free</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4000" b="0" i="0" u="none" strike="noStrike" kern="1200" cap="none" spc="-250" normalizeH="0" baseline="0" noProof="0" dirty="0">
                  <a:ln>
                    <a:noFill/>
                  </a:ln>
                  <a:solidFill>
                    <a:srgbClr val="36BAD5"/>
                  </a:solidFill>
                  <a:effectLst/>
                  <a:uLnTx/>
                  <a:uFillTx/>
                  <a:latin typeface="Avenir Black"/>
                  <a:ea typeface="ＭＳ Ｐゴシック" charset="0"/>
                  <a:cs typeface="Avenir Black"/>
                </a:rPr>
                <a:t>Bible </a:t>
              </a:r>
              <a:br>
                <a:rPr kumimoji="0" lang="en-US" altLang="zh-CN" sz="4000" b="0" i="0" u="none" strike="noStrike" kern="1200" cap="none" spc="-250" normalizeH="0" baseline="0" noProof="0" dirty="0">
                  <a:ln>
                    <a:noFill/>
                  </a:ln>
                  <a:solidFill>
                    <a:srgbClr val="002060"/>
                  </a:solidFill>
                  <a:effectLst/>
                  <a:uLnTx/>
                  <a:uFillTx/>
                  <a:latin typeface="Avenir Black"/>
                  <a:ea typeface="ＭＳ Ｐゴシック" charset="0"/>
                  <a:cs typeface="Avenir Black"/>
                </a:rPr>
              </a:br>
              <a:r>
                <a:rPr kumimoji="0" lang="en-US" altLang="zh-CN" sz="32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images</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313392890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28838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192668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28" y="68364"/>
            <a:ext cx="9070776" cy="1866476"/>
          </a:xfrm>
        </p:spPr>
        <p:txBody>
          <a:bodyPr/>
          <a:lstStyle/>
          <a:p>
            <a:r>
              <a:rPr lang="en-US" sz="4000" b="1" dirty="0">
                <a:effectLst>
                  <a:glow rad="101600">
                    <a:schemeClr val="tx1">
                      <a:alpha val="75000"/>
                    </a:schemeClr>
                  </a:glow>
                </a:effectLst>
              </a:rPr>
              <a:t>Could mortals and those in glorified bodies really live together?</a:t>
            </a:r>
          </a:p>
        </p:txBody>
      </p:sp>
      <p:pic>
        <p:nvPicPr>
          <p:cNvPr id="4" name="Picture 3" descr="rev 20 roadtoemmaus.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9160302" cy="6858000"/>
          </a:xfrm>
          <a:prstGeom prst="rect">
            <a:avLst/>
          </a:prstGeom>
        </p:spPr>
      </p:pic>
      <p:sp>
        <p:nvSpPr>
          <p:cNvPr id="5" name="Title 1"/>
          <p:cNvSpPr txBox="1">
            <a:spLocks/>
          </p:cNvSpPr>
          <p:nvPr/>
        </p:nvSpPr>
        <p:spPr bwMode="auto">
          <a:xfrm>
            <a:off x="35496" y="3611183"/>
            <a:ext cx="9108504" cy="324681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4000" b="1">
                <a:solidFill>
                  <a:schemeClr val="bg1"/>
                </a:solidFill>
                <a:effectLst>
                  <a:glow rad="101600">
                    <a:schemeClr val="tx1">
                      <a:alpha val="75000"/>
                    </a:schemeClr>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"And beginning with Moses and all the Prophets, he explained to them what was said in all the Scriptures concerning himself" </a:t>
            </a:r>
            <a:b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b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(Luke 24:27 </a:t>
            </a:r>
            <a:r>
              <a:rPr kumimoji="0" lang="en-US" sz="36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NIV</a:t>
            </a:r>
            <a:r>
              <a:rPr kumimoji="0" lang="en-US" sz="40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pitchFamily="-108" charset="-128"/>
                <a:cs typeface="Arial"/>
              </a:rPr>
              <a:t>)</a:t>
            </a:r>
          </a:p>
        </p:txBody>
      </p:sp>
    </p:spTree>
    <p:extLst>
      <p:ext uri="{BB962C8B-B14F-4D97-AF65-F5344CB8AC3E}">
        <p14:creationId xmlns:p14="http://schemas.microsoft.com/office/powerpoint/2010/main" val="1621456802"/>
      </p:ext>
    </p:extLst>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PPT White on Black Forma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outerShdw blurRad="38100" dist="38100" dir="2700000" algn="tl">
                <a:srgbClr val="000000">
                  <a:alpha val="43137"/>
                </a:srgbClr>
              </a:outerShdw>
            </a:effectLst>
            <a:latin typeface="Comic Sans MS" pitchFamily="-108"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Portfolio">
  <a:themeElements>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fontScheme name="Portfolio">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Portfolio 1">
        <a:dk1>
          <a:srgbClr val="212164"/>
        </a:dk1>
        <a:lt1>
          <a:srgbClr val="E6DED3"/>
        </a:lt1>
        <a:dk2>
          <a:srgbClr val="5D2204"/>
        </a:dk2>
        <a:lt2>
          <a:srgbClr val="808080"/>
        </a:lt2>
        <a:accent1>
          <a:srgbClr val="D9B18D"/>
        </a:accent1>
        <a:accent2>
          <a:srgbClr val="697B99"/>
        </a:accent2>
        <a:accent3>
          <a:srgbClr val="F0ECE6"/>
        </a:accent3>
        <a:accent4>
          <a:srgbClr val="1B1B54"/>
        </a:accent4>
        <a:accent5>
          <a:srgbClr val="E9D5C5"/>
        </a:accent5>
        <a:accent6>
          <a:srgbClr val="5E6F8A"/>
        </a:accent6>
        <a:hlink>
          <a:srgbClr val="995421"/>
        </a:hlink>
        <a:folHlink>
          <a:srgbClr val="719F68"/>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otalTime>10548</TotalTime>
  <Words>4491</Words>
  <Application>Microsoft Macintosh PowerPoint</Application>
  <PresentationFormat>On-screen Show (4:3)</PresentationFormat>
  <Paragraphs>543</Paragraphs>
  <Slides>109</Slides>
  <Notes>68</Notes>
  <HiddenSlides>0</HiddenSlides>
  <MMClips>0</MMClips>
  <ScaleCrop>false</ScaleCrop>
  <HeadingPairs>
    <vt:vector size="6" baseType="variant">
      <vt:variant>
        <vt:lpstr>Fonts Used</vt:lpstr>
      </vt:variant>
      <vt:variant>
        <vt:i4>17</vt:i4>
      </vt:variant>
      <vt:variant>
        <vt:lpstr>Theme</vt:lpstr>
      </vt:variant>
      <vt:variant>
        <vt:i4>39</vt:i4>
      </vt:variant>
      <vt:variant>
        <vt:lpstr>Slide Titles</vt:lpstr>
      </vt:variant>
      <vt:variant>
        <vt:i4>109</vt:i4>
      </vt:variant>
    </vt:vector>
  </HeadingPairs>
  <TitlesOfParts>
    <vt:vector size="165" baseType="lpstr">
      <vt:lpstr>26</vt:lpstr>
      <vt:lpstr>BONES</vt:lpstr>
      <vt:lpstr>Times</vt:lpstr>
      <vt:lpstr>Arial</vt:lpstr>
      <vt:lpstr>Arial Narrow</vt:lpstr>
      <vt:lpstr>Avenir Black</vt:lpstr>
      <vt:lpstr>Calibri</vt:lpstr>
      <vt:lpstr>Capitals</vt:lpstr>
      <vt:lpstr>Comic Sans MS</vt:lpstr>
      <vt:lpstr>Edwardian Script ITC</vt:lpstr>
      <vt:lpstr>Footlight MT Light</vt:lpstr>
      <vt:lpstr>Helvetica</vt:lpstr>
      <vt:lpstr>Impact</vt:lpstr>
      <vt:lpstr>Monotype Sorts</vt:lpstr>
      <vt:lpstr>Tahoma</vt:lpstr>
      <vt:lpstr>Times New Roman</vt:lpstr>
      <vt:lpstr>Wingdings</vt:lpstr>
      <vt:lpstr>Blank Presentation</vt:lpstr>
      <vt:lpstr>Ribbons</vt:lpstr>
      <vt:lpstr>1_Default Design</vt:lpstr>
      <vt:lpstr>Fireball</vt:lpstr>
      <vt:lpstr>Portfolio</vt:lpstr>
      <vt:lpstr>2_Bar Code</vt:lpstr>
      <vt:lpstr>Soaring</vt:lpstr>
      <vt:lpstr>Office Theme</vt:lpstr>
      <vt:lpstr>7_Default Design</vt:lpstr>
      <vt:lpstr>8_Default Design</vt:lpstr>
      <vt:lpstr>1_PPT White on Black Format</vt:lpstr>
      <vt:lpstr>1_Pulse</vt:lpstr>
      <vt:lpstr>15_Default Design</vt:lpstr>
      <vt:lpstr>9_Blank Presentation</vt:lpstr>
      <vt:lpstr>10_Blank Presentation</vt:lpstr>
      <vt:lpstr>11_Blank Presentation</vt:lpstr>
      <vt:lpstr>12_Blank Presentation</vt:lpstr>
      <vt:lpstr>4_Office Theme</vt:lpstr>
      <vt:lpstr>13_Blank Presentation</vt:lpstr>
      <vt:lpstr>14_Blank Presentation</vt:lpstr>
      <vt:lpstr>15_Blank Presentation</vt:lpstr>
      <vt:lpstr>16_Blank Presentation</vt:lpstr>
      <vt:lpstr>untitled 1</vt:lpstr>
      <vt:lpstr>8_Blank Presentation</vt:lpstr>
      <vt:lpstr>5_Office Theme</vt:lpstr>
      <vt:lpstr>49_Blank Presentation</vt:lpstr>
      <vt:lpstr>11_Default Design</vt:lpstr>
      <vt:lpstr>Blue Diagonal</vt:lpstr>
      <vt:lpstr>7_Office Theme</vt:lpstr>
      <vt:lpstr>2_Blank Presentation</vt:lpstr>
      <vt:lpstr>2_Default Design</vt:lpstr>
      <vt:lpstr>11_Office Theme</vt:lpstr>
      <vt:lpstr>1_Office Theme</vt:lpstr>
      <vt:lpstr>50_Blank Presentation</vt:lpstr>
      <vt:lpstr>13_Default Design</vt:lpstr>
      <vt:lpstr>17_Blank Presentation</vt:lpstr>
      <vt:lpstr>7_Blank Presentation</vt:lpstr>
      <vt:lpstr>16_Default Design</vt:lpstr>
      <vt:lpstr>46_Blank Presentation</vt:lpstr>
      <vt:lpstr>Be</vt:lpstr>
      <vt:lpstr>Are you a believer?</vt:lpstr>
      <vt:lpstr>Millions believe…</vt:lpstr>
      <vt:lpstr>Millions believe…</vt:lpstr>
      <vt:lpstr>Be skeptical.</vt:lpstr>
      <vt:lpstr>Be skeptical.</vt:lpstr>
      <vt:lpstr>How can we be confirmed in our belief in Jesus?</vt:lpstr>
      <vt:lpstr>Background</vt:lpstr>
      <vt:lpstr>Millions believed…</vt:lpstr>
      <vt:lpstr>Millions believed…</vt:lpstr>
      <vt:lpstr>NT Overview (Chronological)</vt:lpstr>
      <vt:lpstr>Romans 15:14-19</vt:lpstr>
      <vt:lpstr>Paul's Ministry Westwards</vt:lpstr>
      <vt:lpstr>“Christianity is a Western Religion”</vt:lpstr>
      <vt:lpstr>The Question of Luke's Readers:  Can this easterner (Jesus) be the Savior of a westerner like me (a Gentile)?</vt:lpstr>
      <vt:lpstr>NT Overview (History)</vt:lpstr>
      <vt:lpstr>Greeks idealized the "Perfect Man"</vt:lpstr>
      <vt:lpstr>Men aren't perfect either</vt:lpstr>
      <vt:lpstr>The perfect man is Jesus!</vt:lpstr>
      <vt:lpstr>Who was Luke?</vt:lpstr>
      <vt:lpstr>Who was Theophilus?</vt:lpstr>
      <vt:lpstr>Where did the writer and readers live?</vt:lpstr>
      <vt:lpstr>How can we be confirmed in our belief in Jesus?</vt:lpstr>
      <vt:lpstr>Slides on  Luke 1</vt:lpstr>
      <vt:lpstr>How to be confirmed…</vt:lpstr>
      <vt:lpstr>PowerPoint Presentation</vt:lpstr>
      <vt:lpstr>PowerPoint Presentation</vt:lpstr>
      <vt:lpstr>How to be confirmed…</vt:lpstr>
      <vt:lpstr>PowerPoint Presentation</vt:lpstr>
      <vt:lpstr>PowerPoint Presentation</vt:lpstr>
      <vt:lpstr>"HE WILL REIGN OVER THE THRONE OF JACOB FOREVER, AND OF HIS KINGDOM THERE WILL BE NO END"  (LUKE 1:33)</vt:lpstr>
      <vt:lpstr>Slides on  Luke 2</vt:lpstr>
      <vt:lpstr>"Sovereign Lord,  now let your servant die in peace,  as you have promised.  30I have seen your salvation,  31which you have prepared for all people. 32He is a light to reveal God to the nations [Gentiles], and he is the glory of your people Israel!"  (Luke 2:29-32 NLT).</vt:lpstr>
      <vt:lpstr>Dating the Birth of Christ</vt:lpstr>
      <vt:lpstr>Slides on  Luke 3</vt:lpstr>
      <vt:lpstr>John the Baptist</vt:lpstr>
      <vt:lpstr>John the Baptist</vt:lpstr>
      <vt:lpstr>PowerPoint Presentation</vt:lpstr>
      <vt:lpstr>PowerPoint Presentation</vt:lpstr>
      <vt:lpstr>PowerPoint Presentation</vt:lpstr>
      <vt:lpstr>Chronology of Jesus in Luke</vt:lpstr>
      <vt:lpstr>PowerPoint Presentation</vt:lpstr>
      <vt:lpstr>Slides on  Luke 4</vt:lpstr>
      <vt:lpstr>How to be confirmed…</vt:lpstr>
      <vt:lpstr>PowerPoint Presentation</vt:lpstr>
      <vt:lpstr>Slides on  Luke 5</vt:lpstr>
      <vt:lpstr>PowerPoint Presentation</vt:lpstr>
      <vt:lpstr>Slides on  Luke 8</vt:lpstr>
      <vt:lpstr>PowerPoint Presentation</vt:lpstr>
      <vt:lpstr>PowerPoint Presentation</vt:lpstr>
      <vt:lpstr>PowerPoint Presentation</vt:lpstr>
      <vt:lpstr>PowerPoint Presentation</vt:lpstr>
      <vt:lpstr>Slides on  Luke 9</vt:lpstr>
      <vt:lpstr>PowerPoint Presentation</vt:lpstr>
      <vt:lpstr>PowerPoint Presentation</vt:lpstr>
      <vt:lpstr>PowerPoint Presentation</vt:lpstr>
      <vt:lpstr>PowerPoint Presentation</vt:lpstr>
      <vt:lpstr>Slides on  Luke 10</vt:lpstr>
      <vt:lpstr>God's Compassion</vt:lpstr>
      <vt:lpstr>Slides on  Luke 15</vt:lpstr>
      <vt:lpstr>PowerPoint Presentation</vt:lpstr>
      <vt:lpstr>PowerPoint Presentation</vt:lpstr>
      <vt:lpstr>PowerPoint Presentation</vt:lpstr>
      <vt:lpstr>PowerPoint Presentation</vt:lpstr>
      <vt:lpstr>PowerPoint Presentation</vt:lpstr>
      <vt:lpstr>PowerPoint Presentation</vt:lpstr>
      <vt:lpstr>Luke 15:7</vt:lpstr>
      <vt:lpstr>PowerPoint Presentation</vt:lpstr>
      <vt:lpstr>PowerPoint Presentation</vt:lpstr>
      <vt:lpstr>PowerPoint Presentation</vt:lpstr>
      <vt:lpstr>PowerPoint Presentation</vt:lpstr>
      <vt:lpstr>PowerPoint Presentation</vt:lpstr>
      <vt:lpstr>PowerPoint Presentation</vt:lpstr>
      <vt:lpstr>Slides on  Luke 19</vt:lpstr>
      <vt:lpstr>Triumphal Entry</vt:lpstr>
      <vt:lpstr>Triumphant Entry</vt:lpstr>
      <vt:lpstr>An Ominous Day:  Luke 19:41-42 NAU</vt:lpstr>
      <vt:lpstr>An Ominous Day:  Luke 19:43-44 NAU</vt:lpstr>
      <vt:lpstr>Slides on  Luke 21</vt:lpstr>
      <vt:lpstr>Times of the Gentiles (Luke 21:24)</vt:lpstr>
      <vt:lpstr>Slides on  Luke 22</vt:lpstr>
      <vt:lpstr>How to be confirmed…</vt:lpstr>
      <vt:lpstr>PESACH</vt:lpstr>
      <vt:lpstr>… This is my body GIVEN FOR YOU  do this in  REMEMBRANCE  of me.</vt:lpstr>
      <vt:lpstr>… This cup is the  NEW COVENANT  in my blood, which is POURED OUT  for you.</vt:lpstr>
      <vt:lpstr>PowerPoint Presentation</vt:lpstr>
      <vt:lpstr>PowerPoint Presentation</vt:lpstr>
      <vt:lpstr>PowerPoint Presentation</vt:lpstr>
      <vt:lpstr>PowerPoint Presentation</vt:lpstr>
      <vt:lpstr>Slides on  Luke 23</vt:lpstr>
      <vt:lpstr>PowerPoint Presentation</vt:lpstr>
      <vt:lpstr>PowerPoint Presentation</vt:lpstr>
      <vt:lpstr>PowerPoint Presentation</vt:lpstr>
      <vt:lpstr>Slides on  Luke 24</vt:lpstr>
      <vt:lpstr>How to be confirmed…</vt:lpstr>
      <vt:lpstr>PowerPoint Presentation</vt:lpstr>
      <vt:lpstr>PowerPoint Presentation</vt:lpstr>
      <vt:lpstr>PowerPoint Presentation</vt:lpstr>
      <vt:lpstr>Could mortals and those in glorified bodies really live together?</vt:lpstr>
      <vt:lpstr>PowerPoint Presentation</vt:lpstr>
      <vt:lpstr>How to be confirmed…</vt:lpstr>
      <vt:lpstr>The Half Life of Facts</vt:lpstr>
      <vt:lpstr>The Half Life of Facts</vt:lpstr>
      <vt:lpstr>The Half Life of Facts</vt:lpstr>
      <vt:lpstr>The Half Life of Facts</vt:lpstr>
      <vt:lpstr>The Unchanging Bible</vt:lpstr>
      <vt:lpstr>The Unchanging Bible</vt:lpstr>
      <vt:lpstr>Black</vt:lpstr>
      <vt:lpstr>NT Preaching  •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Title Slide</dc:title>
  <dc:creator>Rick Griffith</dc:creator>
  <cp:lastModifiedBy>Rick Griffith</cp:lastModifiedBy>
  <cp:revision>340</cp:revision>
  <cp:lastPrinted>2006-06-01T06:59:55Z</cp:lastPrinted>
  <dcterms:created xsi:type="dcterms:W3CDTF">2006-05-23T02:57:59Z</dcterms:created>
  <dcterms:modified xsi:type="dcterms:W3CDTF">2023-05-22T05:21:45Z</dcterms:modified>
</cp:coreProperties>
</file>